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93" r:id="rId1"/>
  </p:sldMasterIdLst>
  <p:notesMasterIdLst>
    <p:notesMasterId r:id="rId9"/>
  </p:notesMasterIdLst>
  <p:handoutMasterIdLst>
    <p:handoutMasterId r:id="rId10"/>
  </p:handoutMasterIdLst>
  <p:sldIdLst>
    <p:sldId id="464" r:id="rId2"/>
    <p:sldId id="351" r:id="rId3"/>
    <p:sldId id="482" r:id="rId4"/>
    <p:sldId id="484" r:id="rId5"/>
    <p:sldId id="485" r:id="rId6"/>
    <p:sldId id="481" r:id="rId7"/>
    <p:sldId id="463" r:id="rId8"/>
  </p:sldIdLst>
  <p:sldSz cx="9144000" cy="5143500" type="screen16x9"/>
  <p:notesSz cx="6797675" cy="9874250"/>
  <p:embeddedFontLst>
    <p:embeddedFont>
      <p:font typeface="Candara" panose="020E0502030303020204" pitchFamily="34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Helvetica" panose="020B0604020202020204" pitchFamily="34" charset="0"/>
      <p:regular r:id="rId19"/>
      <p:bold r:id="rId20"/>
      <p:italic r:id="rId21"/>
      <p:boldItalic r:id="rId22"/>
    </p:embeddedFont>
    <p:embeddedFont>
      <p:font typeface="Arvo" panose="020B0604020202020204" charset="0"/>
      <p:regular r:id="rId23"/>
      <p:bold r:id="rId24"/>
      <p:italic r:id="rId25"/>
      <p:boldItalic r:id="rId26"/>
    </p:embeddedFont>
    <p:embeddedFont>
      <p:font typeface="Cambria" panose="02040503050406030204" pitchFamily="18" charset="0"/>
      <p:regular r:id="rId27"/>
      <p:bold r:id="rId28"/>
      <p:italic r:id="rId29"/>
      <p:boldItalic r:id="rId3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034FBA12-295E-400A-9B2C-268799C1E9EA}">
          <p14:sldIdLst>
            <p14:sldId id="464"/>
            <p14:sldId id="351"/>
            <p14:sldId id="482"/>
            <p14:sldId id="484"/>
            <p14:sldId id="485"/>
            <p14:sldId id="481"/>
            <p14:sldId id="4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849" userDrawn="1">
          <p15:clr>
            <a:srgbClr val="A4A3A4"/>
          </p15:clr>
        </p15:guide>
        <p15:guide id="4">
          <p15:clr>
            <a:srgbClr val="A4A3A4"/>
          </p15:clr>
        </p15:guide>
        <p15:guide id="5" orient="horz" pos="30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  <p15:guide id="3" orient="horz" pos="3110" userDrawn="1">
          <p15:clr>
            <a:srgbClr val="A4A3A4"/>
          </p15:clr>
        </p15:guide>
        <p15:guide id="4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F5FF"/>
    <a:srgbClr val="820000"/>
    <a:srgbClr val="680000"/>
    <a:srgbClr val="480000"/>
    <a:srgbClr val="140404"/>
    <a:srgbClr val="006387"/>
    <a:srgbClr val="FFCC66"/>
    <a:srgbClr val="FFC000"/>
    <a:srgbClr val="92D050"/>
    <a:srgbClr val="EE3C2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Светлый стиль 1 -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Средний стиль 4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DBED569-4797-4DF1-A0F4-6AAB3CD982D8}" styleName="Светлый стиль 3 -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4C1A8A3-306A-4EB7-A6B1-4F7E0EB9C5D6}" styleName="Средний стиль 3 -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FD4443E-F989-4FC4-A0C8-D5A2AF1F390B}" styleName="Темный стиль 1 - акцент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Темный стиль 1 - акцент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083E6E3-FA7D-4D7B-A595-EF9225AFEA82}" styleName="Светлый стиль 1 -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-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-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-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EC20E35-A176-4012-BC5E-935CFFF8708E}" styleName="Средний стиль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113A9D2-9D6B-4929-AA2D-F23B5EE8CBE7}" styleName="Стиль из темы 2 - акцент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E25E649-3F16-4E02-A733-19D2CDBF48F0}" styleName="Средний стиль 3 -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-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94" autoAdjust="0"/>
    <p:restoredTop sz="92990" autoAdjust="0"/>
  </p:normalViewPr>
  <p:slideViewPr>
    <p:cSldViewPr snapToObjects="1">
      <p:cViewPr varScale="1">
        <p:scale>
          <a:sx n="91" d="100"/>
          <a:sy n="91" d="100"/>
        </p:scale>
        <p:origin x="198" y="90"/>
      </p:cViewPr>
      <p:guideLst>
        <p:guide orient="horz" pos="1620"/>
        <p:guide pos="2880"/>
        <p:guide orient="horz" pos="849"/>
        <p:guide/>
        <p:guide orient="horz" pos="30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Objects="1">
      <p:cViewPr varScale="1">
        <p:scale>
          <a:sx n="78" d="100"/>
          <a:sy n="78" d="100"/>
        </p:scale>
        <p:origin x="-3954" y="-78"/>
      </p:cViewPr>
      <p:guideLst>
        <p:guide orient="horz" pos="2880"/>
        <p:guide pos="2160"/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dirty="0" smtClean="0"/>
              <a:t>1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50445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DD1B8-2857-473F-AECC-3D1C35C29F0F}" type="datetimeFigureOut">
              <a:rPr lang="ru-RU" smtClean="0"/>
              <a:t>11.11.2025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2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50445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E67EC-7419-463A-8F0F-906157F76C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8411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5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47B4A9-BE67-49AE-9545-231FA56D43B3}" type="datetimeFigureOut">
              <a:rPr lang="ru-RU" smtClean="0"/>
              <a:t>11.11.2025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07950" y="741363"/>
            <a:ext cx="658177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690270"/>
            <a:ext cx="5438140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2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5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8CB064-0FC0-476A-9D7A-A8B536ABFB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0872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8CB064-0FC0-476A-9D7A-A8B536ABFBE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2909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8CB064-0FC0-476A-9D7A-A8B536ABFBE5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3616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8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126" name="Google Shape;126;p8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127" name="Google Shape;127;p8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128" name="Google Shape;128;p8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9" name="Google Shape;129;p8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30" name="Google Shape;130;p8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131" name="Google Shape;131;p8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32" name="Google Shape;132;p8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33" name="Google Shape;133;p8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34" name="Google Shape;134;p8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" name="Google Shape;135;p8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36" name="Google Shape;136;p8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8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8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39" name="Google Shape;139;p8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8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141692" y="392575"/>
            <a:ext cx="6050488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800">
                <a:solidFill>
                  <a:schemeClr val="bg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r>
              <a:rPr lang="ru-RU" smtClean="0"/>
              <a:t>Образец заголовка</a:t>
            </a:r>
            <a:endParaRPr dirty="0"/>
          </a:p>
        </p:txBody>
      </p:sp>
      <p:sp>
        <p:nvSpPr>
          <p:cNvPr id="142" name="Google Shape;142;p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34434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9"/>
          <p:cNvGrpSpPr/>
          <p:nvPr/>
        </p:nvGrpSpPr>
        <p:grpSpPr>
          <a:xfrm rot="10800000">
            <a:off x="-8" y="-1"/>
            <a:ext cx="2202830" cy="447514"/>
            <a:chOff x="5575242" y="4696003"/>
            <a:chExt cx="2202830" cy="447514"/>
          </a:xfrm>
        </p:grpSpPr>
        <p:sp>
          <p:nvSpPr>
            <p:cNvPr id="155" name="Google Shape;155;p9"/>
            <p:cNvSpPr/>
            <p:nvPr/>
          </p:nvSpPr>
          <p:spPr>
            <a:xfrm rot="10800000">
              <a:off x="5575242" y="4997599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 flipH="1">
              <a:off x="5734850" y="4729820"/>
              <a:ext cx="2040837" cy="413697"/>
              <a:chOff x="1297954" y="981450"/>
              <a:chExt cx="5169293" cy="1048130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1297954" y="981455"/>
                <a:ext cx="3476699" cy="104812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9"/>
              <p:cNvSpPr/>
              <p:nvPr/>
            </p:nvSpPr>
            <p:spPr>
              <a:xfrm>
                <a:off x="4767746" y="981450"/>
                <a:ext cx="1699501" cy="1048125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9"/>
            <p:cNvGrpSpPr/>
            <p:nvPr/>
          </p:nvGrpSpPr>
          <p:grpSpPr>
            <a:xfrm flipH="1">
              <a:off x="5578209" y="4696003"/>
              <a:ext cx="2199863" cy="304563"/>
              <a:chOff x="-5827153" y="604991"/>
              <a:chExt cx="12276019" cy="1699569"/>
            </a:xfrm>
          </p:grpSpPr>
          <p:sp>
            <p:nvSpPr>
              <p:cNvPr id="160" name="Google Shape;160;p9"/>
              <p:cNvSpPr/>
              <p:nvPr/>
            </p:nvSpPr>
            <p:spPr>
              <a:xfrm>
                <a:off x="-5827153" y="605058"/>
                <a:ext cx="10612202" cy="1699502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9"/>
              <p:cNvSpPr/>
              <p:nvPr/>
            </p:nvSpPr>
            <p:spPr>
              <a:xfrm>
                <a:off x="4749369" y="604991"/>
                <a:ext cx="1699497" cy="1699502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" name="Google Shape;133;p8"/>
          <p:cNvGrpSpPr/>
          <p:nvPr userDrawn="1"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21" name="Google Shape;134;p8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" name="Google Shape;135;p8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26" name="Google Shape;136;p8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37;p8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138;p8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24" name="Google Shape;139;p8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40;p8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" name="Google Shape;142;p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36196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Пустой слайд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64" name="Google Shape;164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6" name="Google Shape;166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9" name="Google Shape;169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" name="Google Shape;171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72" name="Google Shape;172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" name="Google Shape;173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4" name="Google Shape;174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" name="Google Shape;176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7" name="Google Shape;177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735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 userDrawn="1">
  <p:cSld name="1_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0"/>
          <p:cNvGrpSpPr/>
          <p:nvPr/>
        </p:nvGrpSpPr>
        <p:grpSpPr>
          <a:xfrm rot="10800000">
            <a:off x="0" y="-4"/>
            <a:ext cx="3995936" cy="670797"/>
            <a:chOff x="5575242" y="4472723"/>
            <a:chExt cx="3995936" cy="670797"/>
          </a:xfrm>
        </p:grpSpPr>
        <p:sp>
          <p:nvSpPr>
            <p:cNvPr id="164" name="Google Shape;164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0"/>
            <p:cNvGrpSpPr/>
            <p:nvPr/>
          </p:nvGrpSpPr>
          <p:grpSpPr>
            <a:xfrm flipH="1">
              <a:off x="5734850" y="4472723"/>
              <a:ext cx="3836328" cy="670797"/>
              <a:chOff x="-3249896" y="330075"/>
              <a:chExt cx="9717143" cy="1699511"/>
            </a:xfrm>
          </p:grpSpPr>
          <p:sp>
            <p:nvSpPr>
              <p:cNvPr id="166" name="Google Shape;166;p10"/>
              <p:cNvSpPr/>
              <p:nvPr/>
            </p:nvSpPr>
            <p:spPr>
              <a:xfrm>
                <a:off x="-3249896" y="330085"/>
                <a:ext cx="8024552" cy="169950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 flipH="1">
              <a:off x="5578209" y="4646738"/>
              <a:ext cx="3633437" cy="304567"/>
              <a:chOff x="-13827007" y="330075"/>
              <a:chExt cx="20275873" cy="1699591"/>
            </a:xfrm>
          </p:grpSpPr>
          <p:sp>
            <p:nvSpPr>
              <p:cNvPr id="169" name="Google Shape;169;p10"/>
              <p:cNvSpPr/>
              <p:nvPr/>
            </p:nvSpPr>
            <p:spPr>
              <a:xfrm>
                <a:off x="-13827007" y="330164"/>
                <a:ext cx="18612056" cy="169950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" name="Google Shape;171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72" name="Google Shape;172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" name="Google Shape;173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4" name="Google Shape;174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" name="Google Shape;176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7" name="Google Shape;177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  <p:sp>
        <p:nvSpPr>
          <p:cNvPr id="19" name="Google Shape;170;p10"/>
          <p:cNvSpPr/>
          <p:nvPr userDrawn="1"/>
        </p:nvSpPr>
        <p:spPr>
          <a:xfrm flipH="1">
            <a:off x="54981" y="190800"/>
            <a:ext cx="304550" cy="304551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1;p8"/>
          <p:cNvSpPr txBox="1">
            <a:spLocks noGrp="1"/>
          </p:cNvSpPr>
          <p:nvPr>
            <p:ph type="title"/>
          </p:nvPr>
        </p:nvSpPr>
        <p:spPr>
          <a:xfrm>
            <a:off x="329930" y="175020"/>
            <a:ext cx="3271806" cy="3445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bg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r>
              <a:rPr lang="ru-RU" smtClean="0"/>
              <a:t>Образец заголовка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046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 userDrawn="1">
  <p:cSld name="1_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0"/>
          <p:cNvGrpSpPr/>
          <p:nvPr/>
        </p:nvGrpSpPr>
        <p:grpSpPr>
          <a:xfrm rot="10800000">
            <a:off x="0" y="-4"/>
            <a:ext cx="3995936" cy="670797"/>
            <a:chOff x="5575242" y="4472723"/>
            <a:chExt cx="3995936" cy="670797"/>
          </a:xfrm>
        </p:grpSpPr>
        <p:sp>
          <p:nvSpPr>
            <p:cNvPr id="164" name="Google Shape;164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0"/>
            <p:cNvGrpSpPr/>
            <p:nvPr/>
          </p:nvGrpSpPr>
          <p:grpSpPr>
            <a:xfrm flipH="1">
              <a:off x="5734850" y="4472723"/>
              <a:ext cx="3836328" cy="670797"/>
              <a:chOff x="-3249896" y="330075"/>
              <a:chExt cx="9717143" cy="1699511"/>
            </a:xfrm>
          </p:grpSpPr>
          <p:sp>
            <p:nvSpPr>
              <p:cNvPr id="166" name="Google Shape;166;p10"/>
              <p:cNvSpPr/>
              <p:nvPr/>
            </p:nvSpPr>
            <p:spPr>
              <a:xfrm>
                <a:off x="-3249896" y="330085"/>
                <a:ext cx="8024552" cy="169950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 flipH="1">
              <a:off x="5578209" y="4646738"/>
              <a:ext cx="3633437" cy="304567"/>
              <a:chOff x="-13827007" y="330075"/>
              <a:chExt cx="20275873" cy="1699591"/>
            </a:xfrm>
          </p:grpSpPr>
          <p:sp>
            <p:nvSpPr>
              <p:cNvPr id="169" name="Google Shape;169;p10"/>
              <p:cNvSpPr/>
              <p:nvPr/>
            </p:nvSpPr>
            <p:spPr>
              <a:xfrm>
                <a:off x="-13827007" y="330164"/>
                <a:ext cx="18612056" cy="169950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" name="Google Shape;171;p10"/>
          <p:cNvGrpSpPr/>
          <p:nvPr/>
        </p:nvGrpSpPr>
        <p:grpSpPr>
          <a:xfrm>
            <a:off x="8316416" y="4472723"/>
            <a:ext cx="830571" cy="670793"/>
            <a:chOff x="6974234" y="4472723"/>
            <a:chExt cx="830571" cy="670793"/>
          </a:xfrm>
        </p:grpSpPr>
        <p:sp>
          <p:nvSpPr>
            <p:cNvPr id="172" name="Google Shape;172;p10"/>
            <p:cNvSpPr/>
            <p:nvPr/>
          </p:nvSpPr>
          <p:spPr>
            <a:xfrm rot="10800000">
              <a:off x="6974234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 flipH="1">
              <a:off x="7133842" y="4472723"/>
              <a:ext cx="670963" cy="670793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" name="Google Shape;176;p10"/>
            <p:cNvGrpSpPr/>
            <p:nvPr/>
          </p:nvGrpSpPr>
          <p:grpSpPr>
            <a:xfrm flipH="1">
              <a:off x="6977201" y="4646738"/>
              <a:ext cx="827604" cy="304563"/>
              <a:chOff x="-5976328" y="330075"/>
              <a:chExt cx="4618324" cy="1699569"/>
            </a:xfrm>
          </p:grpSpPr>
          <p:sp>
            <p:nvSpPr>
              <p:cNvPr id="177" name="Google Shape;177;p10"/>
              <p:cNvSpPr/>
              <p:nvPr/>
            </p:nvSpPr>
            <p:spPr>
              <a:xfrm>
                <a:off x="-5976328" y="330142"/>
                <a:ext cx="2954508" cy="1699502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-3057501" y="330075"/>
                <a:ext cx="1699497" cy="1699502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8575030" y="4636500"/>
            <a:ext cx="500952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  <p:sp>
        <p:nvSpPr>
          <p:cNvPr id="19" name="Google Shape;170;p10"/>
          <p:cNvSpPr/>
          <p:nvPr userDrawn="1"/>
        </p:nvSpPr>
        <p:spPr>
          <a:xfrm flipH="1">
            <a:off x="54981" y="190800"/>
            <a:ext cx="304550" cy="304551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1;p8"/>
          <p:cNvSpPr txBox="1">
            <a:spLocks noGrp="1"/>
          </p:cNvSpPr>
          <p:nvPr>
            <p:ph type="title"/>
          </p:nvPr>
        </p:nvSpPr>
        <p:spPr>
          <a:xfrm>
            <a:off x="329930" y="175020"/>
            <a:ext cx="3271806" cy="3445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bg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r>
              <a:rPr lang="ru-RU" smtClean="0"/>
              <a:t>Образец заголовка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78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Рисунок 2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845627" cy="5143500"/>
          </a:xfrm>
          <a:prstGeom prst="rect">
            <a:avLst/>
          </a:prstGeom>
        </p:spPr>
      </p:pic>
      <p:sp>
        <p:nvSpPr>
          <p:cNvPr id="3" name="Google Shape;10;p2"/>
          <p:cNvSpPr/>
          <p:nvPr userDrawn="1"/>
        </p:nvSpPr>
        <p:spPr>
          <a:xfrm>
            <a:off x="2271171" y="657775"/>
            <a:ext cx="1265155" cy="432900"/>
          </a:xfrm>
          <a:prstGeom prst="triangle">
            <a:avLst>
              <a:gd name="adj" fmla="val 39716"/>
            </a:avLst>
          </a:prstGeom>
          <a:pattFill prst="openDmnd">
            <a:fgClr>
              <a:schemeClr val="accent2">
                <a:lumMod val="40000"/>
                <a:lumOff val="60000"/>
              </a:schemeClr>
            </a:fgClr>
            <a:bgClr>
              <a:schemeClr val="accent2"/>
            </a:bgClr>
          </a:patt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" name="Google Shape;11;p2"/>
          <p:cNvGrpSpPr/>
          <p:nvPr userDrawn="1"/>
        </p:nvGrpSpPr>
        <p:grpSpPr>
          <a:xfrm flipH="1">
            <a:off x="2195736" y="-7088"/>
            <a:ext cx="6948264" cy="5150588"/>
            <a:chOff x="939581" y="-7088"/>
            <a:chExt cx="7721817" cy="5150588"/>
          </a:xfrm>
          <a:pattFill prst="wdUpDiag">
            <a:fgClr>
              <a:schemeClr val="accent5"/>
            </a:fgClr>
            <a:bgClr>
              <a:schemeClr val="accent5">
                <a:lumMod val="75000"/>
              </a:schemeClr>
            </a:bgClr>
          </a:pattFill>
        </p:grpSpPr>
        <p:sp>
          <p:nvSpPr>
            <p:cNvPr id="5" name="Google Shape;12;p2"/>
            <p:cNvSpPr/>
            <p:nvPr/>
          </p:nvSpPr>
          <p:spPr>
            <a:xfrm>
              <a:off x="939581" y="0"/>
              <a:ext cx="2585419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7" name="Google Shape;14;p2"/>
          <p:cNvGrpSpPr/>
          <p:nvPr userDrawn="1"/>
        </p:nvGrpSpPr>
        <p:grpSpPr>
          <a:xfrm rot="10800000">
            <a:off x="2271172" y="1090757"/>
            <a:ext cx="6872827" cy="2961976"/>
            <a:chOff x="-6081791" y="-4493254"/>
            <a:chExt cx="17387346" cy="6522738"/>
          </a:xfrm>
        </p:grpSpPr>
        <p:sp>
          <p:nvSpPr>
            <p:cNvPr id="8" name="Google Shape;15;p2"/>
            <p:cNvSpPr/>
            <p:nvPr/>
          </p:nvSpPr>
          <p:spPr>
            <a:xfrm>
              <a:off x="-6081791" y="-4493115"/>
              <a:ext cx="10872152" cy="65225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9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0" name="Google Shape;17;p2"/>
          <p:cNvGrpSpPr/>
          <p:nvPr userDrawn="1"/>
        </p:nvGrpSpPr>
        <p:grpSpPr>
          <a:xfrm flipH="1">
            <a:off x="2" y="4494848"/>
            <a:ext cx="6948262" cy="432996"/>
            <a:chOff x="5582265" y="4646738"/>
            <a:chExt cx="6222413" cy="432996"/>
          </a:xfrm>
          <a:solidFill>
            <a:schemeClr val="accent4"/>
          </a:solidFill>
        </p:grpSpPr>
        <p:sp>
          <p:nvSpPr>
            <p:cNvPr id="11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2969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9;p2"/>
            <p:cNvGrpSpPr/>
            <p:nvPr/>
          </p:nvGrpSpPr>
          <p:grpSpPr>
            <a:xfrm flipH="1">
              <a:off x="5585232" y="4646738"/>
              <a:ext cx="6219446" cy="304551"/>
              <a:chOff x="-28297060" y="330075"/>
              <a:chExt cx="34706735" cy="1699506"/>
            </a:xfrm>
            <a:grpFill/>
          </p:grpSpPr>
          <p:sp>
            <p:nvSpPr>
              <p:cNvPr id="13" name="Google Shape;20;p2"/>
              <p:cNvSpPr/>
              <p:nvPr/>
            </p:nvSpPr>
            <p:spPr>
              <a:xfrm>
                <a:off x="-28297060" y="330081"/>
                <a:ext cx="33046317" cy="1699500"/>
              </a:xfrm>
              <a:prstGeom prst="rect">
                <a:avLst/>
              </a:prstGeom>
              <a:pattFill prst="smGrid">
                <a:fgClr>
                  <a:schemeClr val="accent4"/>
                </a:fgClr>
                <a:bgClr>
                  <a:schemeClr val="accent4">
                    <a:lumMod val="75000"/>
                  </a:schemeClr>
                </a:bgClr>
              </a:patt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pattFill prst="smGrid">
                <a:fgClr>
                  <a:schemeClr val="accent4"/>
                </a:fgClr>
                <a:bgClr>
                  <a:schemeClr val="accent4">
                    <a:lumMod val="75000"/>
                  </a:schemeClr>
                </a:bgClr>
              </a:patt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81762" y="1419622"/>
            <a:ext cx="5479602" cy="1008112"/>
          </a:xfrm>
        </p:spPr>
        <p:txBody>
          <a:bodyPr anchor="ctr" anchorCtr="0">
            <a:normAutofit/>
          </a:bodyPr>
          <a:lstStyle>
            <a:lvl1pPr algn="ctr">
              <a:defRPr sz="2400" cap="all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grpSp>
        <p:nvGrpSpPr>
          <p:cNvPr id="15" name="Группа 14"/>
          <p:cNvGrpSpPr/>
          <p:nvPr userDrawn="1"/>
        </p:nvGrpSpPr>
        <p:grpSpPr>
          <a:xfrm>
            <a:off x="5813756" y="2564662"/>
            <a:ext cx="1314528" cy="1286881"/>
            <a:chOff x="287524" y="223133"/>
            <a:chExt cx="1692187" cy="1656597"/>
          </a:xfrm>
        </p:grpSpPr>
        <p:sp>
          <p:nvSpPr>
            <p:cNvPr id="16" name="TextBox 15"/>
            <p:cNvSpPr txBox="1"/>
            <p:nvPr userDrawn="1"/>
          </p:nvSpPr>
          <p:spPr>
            <a:xfrm rot="16200000">
              <a:off x="323521" y="231490"/>
              <a:ext cx="1628950" cy="1612236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prstTxWarp prst="textCircle">
                <a:avLst>
                  <a:gd name="adj" fmla="val 10814553"/>
                </a:avLst>
              </a:prstTxWarp>
              <a:spAutoFit/>
            </a:bodyPr>
            <a:lstStyle/>
            <a:p>
              <a:pPr algn="ctr"/>
              <a:r>
                <a:rPr lang="ru-RU" sz="900" b="0" cap="all" dirty="0" smtClean="0">
                  <a:solidFill>
                    <a:schemeClr val="bg1"/>
                  </a:solidFill>
                  <a:latin typeface="Candara" pitchFamily="34" charset="0"/>
                  <a:cs typeface="Helvetica" pitchFamily="34" charset="0"/>
                </a:rPr>
                <a:t>Академия Федеральной Службы Охраны</a:t>
              </a:r>
              <a:endParaRPr lang="en-US" sz="900" b="0" cap="all" dirty="0" smtClean="0">
                <a:solidFill>
                  <a:schemeClr val="bg1"/>
                </a:solidFill>
                <a:latin typeface="Candara" pitchFamily="34" charset="0"/>
                <a:cs typeface="Helvetica" pitchFamily="34" charset="0"/>
              </a:endParaRPr>
            </a:p>
          </p:txBody>
        </p:sp>
        <p:pic>
          <p:nvPicPr>
            <p:cNvPr id="17" name="Picture 2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33079" y="444493"/>
              <a:ext cx="966905" cy="12287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Шестиугольник 17"/>
            <p:cNvSpPr>
              <a:spLocks/>
            </p:cNvSpPr>
            <p:nvPr userDrawn="1"/>
          </p:nvSpPr>
          <p:spPr>
            <a:xfrm>
              <a:off x="331877" y="1347622"/>
              <a:ext cx="54000" cy="54000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/>
            <p:cNvSpPr txBox="1"/>
            <p:nvPr userDrawn="1"/>
          </p:nvSpPr>
          <p:spPr>
            <a:xfrm>
              <a:off x="287524" y="267494"/>
              <a:ext cx="1692187" cy="1612236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ru-RU" sz="900" b="0" cap="all" dirty="0" smtClean="0">
                  <a:solidFill>
                    <a:schemeClr val="bg1"/>
                  </a:solidFill>
                  <a:latin typeface="Candara" pitchFamily="34" charset="0"/>
                  <a:cs typeface="Helvetica" pitchFamily="34" charset="0"/>
                </a:rPr>
                <a:t>Российской Федерации</a:t>
              </a:r>
              <a:r>
                <a:rPr lang="en-US" sz="900" b="0" cap="all" dirty="0" smtClean="0">
                  <a:solidFill>
                    <a:schemeClr val="bg1"/>
                  </a:solidFill>
                  <a:latin typeface="Candara" pitchFamily="34" charset="0"/>
                  <a:cs typeface="Helvetica" pitchFamily="34" charset="0"/>
                </a:rPr>
                <a:t> </a:t>
              </a:r>
            </a:p>
          </p:txBody>
        </p:sp>
        <p:sp>
          <p:nvSpPr>
            <p:cNvPr id="20" name="Шестиугольник 19"/>
            <p:cNvSpPr>
              <a:spLocks/>
            </p:cNvSpPr>
            <p:nvPr userDrawn="1"/>
          </p:nvSpPr>
          <p:spPr>
            <a:xfrm>
              <a:off x="1871700" y="1347614"/>
              <a:ext cx="54000" cy="54000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bg1"/>
                </a:solidFill>
              </a:endParaRPr>
            </a:p>
          </p:txBody>
        </p:sp>
      </p:grpSp>
      <p:sp>
        <p:nvSpPr>
          <p:cNvPr id="23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106365" y="4483606"/>
            <a:ext cx="5832140" cy="392400"/>
          </a:xfrm>
          <a:prstGeom prst="rect">
            <a:avLst/>
          </a:prstGeom>
        </p:spPr>
        <p:txBody>
          <a:bodyPr spcFirstLastPara="1" wrap="square" lIns="91425" tIns="91425" rIns="91425" bIns="91425" anchor="b" anchorCtr="1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bg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672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pattFill prst="wdUpDiag">
          <a:fgClr>
            <a:schemeClr val="accent5"/>
          </a:fgClr>
          <a:bgClr>
            <a:schemeClr val="accent5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4;p3"/>
          <p:cNvSpPr/>
          <p:nvPr userDrawn="1"/>
        </p:nvSpPr>
        <p:spPr>
          <a:xfrm>
            <a:off x="-7626" y="-17232"/>
            <a:ext cx="7964001" cy="3161094"/>
          </a:xfrm>
          <a:custGeom>
            <a:avLst/>
            <a:gdLst>
              <a:gd name="connsiteX0" fmla="*/ 0 w 889200"/>
              <a:gd name="connsiteY0" fmla="*/ 296400 h 296400"/>
              <a:gd name="connsiteX1" fmla="*/ 288323 w 889200"/>
              <a:gd name="connsiteY1" fmla="*/ 0 h 296400"/>
              <a:gd name="connsiteX2" fmla="*/ 889200 w 889200"/>
              <a:gd name="connsiteY2" fmla="*/ 296400 h 296400"/>
              <a:gd name="connsiteX3" fmla="*/ 0 w 889200"/>
              <a:gd name="connsiteY3" fmla="*/ 296400 h 296400"/>
              <a:gd name="connsiteX0" fmla="*/ 0 w 889200"/>
              <a:gd name="connsiteY0" fmla="*/ 283611 h 283611"/>
              <a:gd name="connsiteX1" fmla="*/ 249956 w 889200"/>
              <a:gd name="connsiteY1" fmla="*/ 0 h 283611"/>
              <a:gd name="connsiteX2" fmla="*/ 889200 w 889200"/>
              <a:gd name="connsiteY2" fmla="*/ 283611 h 283611"/>
              <a:gd name="connsiteX3" fmla="*/ 0 w 889200"/>
              <a:gd name="connsiteY3" fmla="*/ 283611 h 283611"/>
              <a:gd name="connsiteX0" fmla="*/ 7033272 w 7922472"/>
              <a:gd name="connsiteY0" fmla="*/ 3161094 h 3161094"/>
              <a:gd name="connsiteX1" fmla="*/ 0 w 7922472"/>
              <a:gd name="connsiteY1" fmla="*/ 0 h 3161094"/>
              <a:gd name="connsiteX2" fmla="*/ 7922472 w 7922472"/>
              <a:gd name="connsiteY2" fmla="*/ 3161094 h 3161094"/>
              <a:gd name="connsiteX3" fmla="*/ 7033272 w 7922472"/>
              <a:gd name="connsiteY3" fmla="*/ 3161094 h 3161094"/>
              <a:gd name="connsiteX0" fmla="*/ 12215 w 7922472"/>
              <a:gd name="connsiteY0" fmla="*/ 3154700 h 3161094"/>
              <a:gd name="connsiteX1" fmla="*/ 0 w 7922472"/>
              <a:gd name="connsiteY1" fmla="*/ 0 h 3161094"/>
              <a:gd name="connsiteX2" fmla="*/ 7922472 w 7922472"/>
              <a:gd name="connsiteY2" fmla="*/ 3161094 h 3161094"/>
              <a:gd name="connsiteX3" fmla="*/ 12215 w 7922472"/>
              <a:gd name="connsiteY3" fmla="*/ 3154700 h 3161094"/>
              <a:gd name="connsiteX0" fmla="*/ 706 w 7930065"/>
              <a:gd name="connsiteY0" fmla="*/ 3154700 h 3161094"/>
              <a:gd name="connsiteX1" fmla="*/ 7593 w 7930065"/>
              <a:gd name="connsiteY1" fmla="*/ 0 h 3161094"/>
              <a:gd name="connsiteX2" fmla="*/ 7930065 w 7930065"/>
              <a:gd name="connsiteY2" fmla="*/ 3161094 h 3161094"/>
              <a:gd name="connsiteX3" fmla="*/ 706 w 7930065"/>
              <a:gd name="connsiteY3" fmla="*/ 3154700 h 316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30065" h="3161094">
                <a:moveTo>
                  <a:pt x="706" y="3154700"/>
                </a:moveTo>
                <a:cubicBezTo>
                  <a:pt x="-3366" y="2103133"/>
                  <a:pt x="11665" y="1051567"/>
                  <a:pt x="7593" y="0"/>
                </a:cubicBezTo>
                <a:lnTo>
                  <a:pt x="7930065" y="3161094"/>
                </a:lnTo>
                <a:lnTo>
                  <a:pt x="706" y="3154700"/>
                </a:lnTo>
                <a:close/>
              </a:path>
            </a:pathLst>
          </a:custGeom>
          <a:pattFill prst="openDmnd">
            <a:fgClr>
              <a:schemeClr val="accent2">
                <a:lumMod val="40000"/>
                <a:lumOff val="60000"/>
              </a:schemeClr>
            </a:fgClr>
            <a:bgClr>
              <a:schemeClr val="accent2"/>
            </a:bgClr>
          </a:patt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9" name="Группа 8"/>
          <p:cNvGrpSpPr/>
          <p:nvPr userDrawn="1"/>
        </p:nvGrpSpPr>
        <p:grpSpPr>
          <a:xfrm>
            <a:off x="395536" y="987574"/>
            <a:ext cx="1314528" cy="1286881"/>
            <a:chOff x="7589566" y="168745"/>
            <a:chExt cx="1314528" cy="1286881"/>
          </a:xfrm>
        </p:grpSpPr>
        <p:sp>
          <p:nvSpPr>
            <p:cNvPr id="10" name="TextBox 9"/>
            <p:cNvSpPr txBox="1"/>
            <p:nvPr userDrawn="1"/>
          </p:nvSpPr>
          <p:spPr>
            <a:xfrm rot="16200000">
              <a:off x="7617529" y="175237"/>
              <a:ext cx="1265404" cy="1252420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prstTxWarp prst="textCircle">
                <a:avLst>
                  <a:gd name="adj" fmla="val 10814553"/>
                </a:avLst>
              </a:prstTxWarp>
              <a:spAutoFit/>
            </a:bodyPr>
            <a:lstStyle/>
            <a:p>
              <a:pPr algn="ctr"/>
              <a:r>
                <a:rPr lang="ru-RU" sz="900" b="0" cap="all" dirty="0" smtClean="0">
                  <a:solidFill>
                    <a:schemeClr val="accent1"/>
                  </a:solidFill>
                  <a:latin typeface="Candara" pitchFamily="34" charset="0"/>
                  <a:cs typeface="Helvetica" pitchFamily="34" charset="0"/>
                </a:rPr>
                <a:t>Академия Федеральной Службы Охраны</a:t>
              </a:r>
              <a:endParaRPr lang="en-US" sz="900" b="0" cap="all" dirty="0" smtClean="0">
                <a:solidFill>
                  <a:schemeClr val="accent1"/>
                </a:solidFill>
                <a:latin typeface="Candara" pitchFamily="34" charset="0"/>
                <a:cs typeface="Helvetica" pitchFamily="34" charset="0"/>
              </a:endParaRPr>
            </a:p>
          </p:txBody>
        </p:sp>
        <p:pic>
          <p:nvPicPr>
            <p:cNvPr id="11" name="Picture 2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7858001" y="340702"/>
              <a:ext cx="751113" cy="9544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Шестиугольник 11"/>
            <p:cNvSpPr>
              <a:spLocks/>
            </p:cNvSpPr>
            <p:nvPr userDrawn="1"/>
          </p:nvSpPr>
          <p:spPr>
            <a:xfrm>
              <a:off x="7624020" y="1042273"/>
              <a:ext cx="41948" cy="41948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7589566" y="203206"/>
              <a:ext cx="1314528" cy="1252420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ru-RU" sz="900" b="0" cap="all" dirty="0" smtClean="0">
                  <a:solidFill>
                    <a:schemeClr val="accent1"/>
                  </a:solidFill>
                  <a:latin typeface="Candara" pitchFamily="34" charset="0"/>
                  <a:cs typeface="Helvetica" pitchFamily="34" charset="0"/>
                </a:rPr>
                <a:t>Российской Федерации</a:t>
              </a:r>
              <a:r>
                <a:rPr lang="en-US" sz="900" b="0" cap="all" dirty="0" smtClean="0">
                  <a:solidFill>
                    <a:schemeClr val="accent1"/>
                  </a:solidFill>
                  <a:latin typeface="Candara" pitchFamily="34" charset="0"/>
                  <a:cs typeface="Helvetica" pitchFamily="34" charset="0"/>
                </a:rPr>
                <a:t> </a:t>
              </a:r>
            </a:p>
          </p:txBody>
        </p:sp>
        <p:sp>
          <p:nvSpPr>
            <p:cNvPr id="14" name="Шестиугольник 13"/>
            <p:cNvSpPr>
              <a:spLocks/>
            </p:cNvSpPr>
            <p:nvPr userDrawn="1"/>
          </p:nvSpPr>
          <p:spPr>
            <a:xfrm>
              <a:off x="8820189" y="1042267"/>
              <a:ext cx="41948" cy="41948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그림 개체 틀 16">
            <a:extLst>
              <a:ext uri="{FF2B5EF4-FFF2-40B4-BE49-F238E27FC236}">
                <a16:creationId xmlns="" xmlns:a16="http://schemas.microsoft.com/office/drawing/2014/main" id="{07163F96-C234-481E-88AF-E4A1C0E9A1DC}"/>
              </a:ext>
            </a:extLst>
          </p:cNvPr>
          <p:cNvSpPr txBox="1">
            <a:spLocks/>
          </p:cNvSpPr>
          <p:nvPr userDrawn="1"/>
        </p:nvSpPr>
        <p:spPr>
          <a:xfrm>
            <a:off x="1691680" y="1"/>
            <a:ext cx="7451836" cy="5163993"/>
          </a:xfrm>
          <a:custGeom>
            <a:avLst/>
            <a:gdLst>
              <a:gd name="connsiteX0" fmla="*/ 1985184 w 8396198"/>
              <a:gd name="connsiteY0" fmla="*/ 5258093 h 6460303"/>
              <a:gd name="connsiteX1" fmla="*/ 1985184 w 8396198"/>
              <a:gd name="connsiteY1" fmla="*/ 5258093 h 6460303"/>
              <a:gd name="connsiteX2" fmla="*/ 1985184 w 8396198"/>
              <a:gd name="connsiteY2" fmla="*/ 5258093 h 6460303"/>
              <a:gd name="connsiteX3" fmla="*/ 7502757 w 8396198"/>
              <a:gd name="connsiteY3" fmla="*/ 0 h 6460303"/>
              <a:gd name="connsiteX4" fmla="*/ 8396198 w 8396198"/>
              <a:gd name="connsiteY4" fmla="*/ 0 h 6460303"/>
              <a:gd name="connsiteX5" fmla="*/ 8388310 w 8396198"/>
              <a:gd name="connsiteY5" fmla="*/ 12898 h 6460303"/>
              <a:gd name="connsiteX6" fmla="*/ 4763857 w 8396198"/>
              <a:gd name="connsiteY6" fmla="*/ 4786769 h 6460303"/>
              <a:gd name="connsiteX7" fmla="*/ 4264272 w 8396198"/>
              <a:gd name="connsiteY7" fmla="*/ 4855144 h 6460303"/>
              <a:gd name="connsiteX8" fmla="*/ 4264273 w 8396198"/>
              <a:gd name="connsiteY8" fmla="*/ 4855143 h 6460303"/>
              <a:gd name="connsiteX9" fmla="*/ 4195899 w 8396198"/>
              <a:gd name="connsiteY9" fmla="*/ 4355559 h 6460303"/>
              <a:gd name="connsiteX10" fmla="*/ 6516179 w 8396198"/>
              <a:gd name="connsiteY10" fmla="*/ 0 h 6460303"/>
              <a:gd name="connsiteX11" fmla="*/ 7411525 w 8396198"/>
              <a:gd name="connsiteY11" fmla="*/ 0 h 6460303"/>
              <a:gd name="connsiteX12" fmla="*/ 2805577 w 8396198"/>
              <a:gd name="connsiteY12" fmla="*/ 6066627 h 6460303"/>
              <a:gd name="connsiteX13" fmla="*/ 2305992 w 8396198"/>
              <a:gd name="connsiteY13" fmla="*/ 6135001 h 6460303"/>
              <a:gd name="connsiteX14" fmla="*/ 2305993 w 8396198"/>
              <a:gd name="connsiteY14" fmla="*/ 6135001 h 6460303"/>
              <a:gd name="connsiteX15" fmla="*/ 2237619 w 8396198"/>
              <a:gd name="connsiteY15" fmla="*/ 5635416 h 6460303"/>
              <a:gd name="connsiteX16" fmla="*/ 5529597 w 8396198"/>
              <a:gd name="connsiteY16" fmla="*/ 0 h 6460303"/>
              <a:gd name="connsiteX17" fmla="*/ 6424943 w 8396198"/>
              <a:gd name="connsiteY17" fmla="*/ 0 h 6460303"/>
              <a:gd name="connsiteX18" fmla="*/ 2484768 w 8396198"/>
              <a:gd name="connsiteY18" fmla="*/ 5189719 h 6460303"/>
              <a:gd name="connsiteX19" fmla="*/ 2046796 w 8396198"/>
              <a:gd name="connsiteY19" fmla="*/ 5295775 h 6460303"/>
              <a:gd name="connsiteX20" fmla="*/ 1985184 w 8396198"/>
              <a:gd name="connsiteY20" fmla="*/ 5258093 h 6460303"/>
              <a:gd name="connsiteX21" fmla="*/ 1932333 w 8396198"/>
              <a:gd name="connsiteY21" fmla="*/ 5208872 h 6460303"/>
              <a:gd name="connsiteX22" fmla="*/ 1916810 w 8396198"/>
              <a:gd name="connsiteY22" fmla="*/ 4758508 h 6460303"/>
              <a:gd name="connsiteX23" fmla="*/ 4543018 w 8396198"/>
              <a:gd name="connsiteY23" fmla="*/ 0 h 6460303"/>
              <a:gd name="connsiteX24" fmla="*/ 5438364 w 8396198"/>
              <a:gd name="connsiteY24" fmla="*/ 0 h 6460303"/>
              <a:gd name="connsiteX25" fmla="*/ 640552 w 8396198"/>
              <a:gd name="connsiteY25" fmla="*/ 6319336 h 6460303"/>
              <a:gd name="connsiteX26" fmla="*/ 140967 w 8396198"/>
              <a:gd name="connsiteY26" fmla="*/ 6387711 h 6460303"/>
              <a:gd name="connsiteX27" fmla="*/ 140968 w 8396198"/>
              <a:gd name="connsiteY27" fmla="*/ 6387711 h 6460303"/>
              <a:gd name="connsiteX28" fmla="*/ 72594 w 8396198"/>
              <a:gd name="connsiteY28" fmla="*/ 5888126 h 6460303"/>
              <a:gd name="connsiteX29" fmla="*/ 3556436 w 8396198"/>
              <a:gd name="connsiteY29" fmla="*/ 0 h 6460303"/>
              <a:gd name="connsiteX30" fmla="*/ 4451782 w 8396198"/>
              <a:gd name="connsiteY30" fmla="*/ 0 h 6460303"/>
              <a:gd name="connsiteX31" fmla="*/ 711634 w 8396198"/>
              <a:gd name="connsiteY31" fmla="*/ 4926258 h 6460303"/>
              <a:gd name="connsiteX32" fmla="*/ 212049 w 8396198"/>
              <a:gd name="connsiteY32" fmla="*/ 4994633 h 6460303"/>
              <a:gd name="connsiteX33" fmla="*/ 212050 w 8396198"/>
              <a:gd name="connsiteY33" fmla="*/ 4994633 h 6460303"/>
              <a:gd name="connsiteX34" fmla="*/ 143675 w 8396198"/>
              <a:gd name="connsiteY34" fmla="*/ 4495047 h 6460303"/>
              <a:gd name="connsiteX35" fmla="*/ 2569856 w 8396198"/>
              <a:gd name="connsiteY35" fmla="*/ 0 h 6460303"/>
              <a:gd name="connsiteX36" fmla="*/ 3465201 w 8396198"/>
              <a:gd name="connsiteY36" fmla="*/ 0 h 6460303"/>
              <a:gd name="connsiteX37" fmla="*/ 1054005 w 8396198"/>
              <a:gd name="connsiteY37" fmla="*/ 3175856 h 6460303"/>
              <a:gd name="connsiteX38" fmla="*/ 554420 w 8396198"/>
              <a:gd name="connsiteY38" fmla="*/ 3244231 h 6460303"/>
              <a:gd name="connsiteX39" fmla="*/ 554421 w 8396198"/>
              <a:gd name="connsiteY39" fmla="*/ 3244231 h 6460303"/>
              <a:gd name="connsiteX40" fmla="*/ 486047 w 8396198"/>
              <a:gd name="connsiteY40" fmla="*/ 2744646 h 6460303"/>
              <a:gd name="connsiteX41" fmla="*/ 1583274 w 8396198"/>
              <a:gd name="connsiteY41" fmla="*/ 0 h 6460303"/>
              <a:gd name="connsiteX42" fmla="*/ 2478619 w 8396198"/>
              <a:gd name="connsiteY42" fmla="*/ 0 h 6460303"/>
              <a:gd name="connsiteX43" fmla="*/ 935829 w 8396198"/>
              <a:gd name="connsiteY43" fmla="*/ 2032053 h 6460303"/>
              <a:gd name="connsiteX44" fmla="*/ 436245 w 8396198"/>
              <a:gd name="connsiteY44" fmla="*/ 2100428 h 6460303"/>
              <a:gd name="connsiteX45" fmla="*/ 436245 w 8396198"/>
              <a:gd name="connsiteY45" fmla="*/ 2100427 h 6460303"/>
              <a:gd name="connsiteX46" fmla="*/ 367872 w 8396198"/>
              <a:gd name="connsiteY46" fmla="*/ 1600843 h 6460303"/>
              <a:gd name="connsiteX47" fmla="*/ 596693 w 8396198"/>
              <a:gd name="connsiteY47" fmla="*/ 0 h 6460303"/>
              <a:gd name="connsiteX48" fmla="*/ 1492038 w 8396198"/>
              <a:gd name="connsiteY48" fmla="*/ 0 h 6460303"/>
              <a:gd name="connsiteX49" fmla="*/ 850966 w 8396198"/>
              <a:gd name="connsiteY49" fmla="*/ 844373 h 6460303"/>
              <a:gd name="connsiteX50" fmla="*/ 351382 w 8396198"/>
              <a:gd name="connsiteY50" fmla="*/ 912748 h 6460303"/>
              <a:gd name="connsiteX51" fmla="*/ 351383 w 8396198"/>
              <a:gd name="connsiteY51" fmla="*/ 912748 h 6460303"/>
              <a:gd name="connsiteX52" fmla="*/ 283008 w 8396198"/>
              <a:gd name="connsiteY52" fmla="*/ 413163 h 6460303"/>
              <a:gd name="connsiteX0" fmla="*/ 1985184 w 8396198"/>
              <a:gd name="connsiteY0" fmla="*/ 5258093 h 6460303"/>
              <a:gd name="connsiteX1" fmla="*/ 1985184 w 8396198"/>
              <a:gd name="connsiteY1" fmla="*/ 5258093 h 6460303"/>
              <a:gd name="connsiteX2" fmla="*/ 1985184 w 8396198"/>
              <a:gd name="connsiteY2" fmla="*/ 5258093 h 6460303"/>
              <a:gd name="connsiteX3" fmla="*/ 7502757 w 8396198"/>
              <a:gd name="connsiteY3" fmla="*/ 0 h 6460303"/>
              <a:gd name="connsiteX4" fmla="*/ 8396198 w 8396198"/>
              <a:gd name="connsiteY4" fmla="*/ 0 h 6460303"/>
              <a:gd name="connsiteX5" fmla="*/ 6949524 w 8396198"/>
              <a:gd name="connsiteY5" fmla="*/ 1907550 h 6460303"/>
              <a:gd name="connsiteX6" fmla="*/ 4763857 w 8396198"/>
              <a:gd name="connsiteY6" fmla="*/ 4786769 h 6460303"/>
              <a:gd name="connsiteX7" fmla="*/ 4264272 w 8396198"/>
              <a:gd name="connsiteY7" fmla="*/ 4855144 h 6460303"/>
              <a:gd name="connsiteX8" fmla="*/ 4264273 w 8396198"/>
              <a:gd name="connsiteY8" fmla="*/ 4855143 h 6460303"/>
              <a:gd name="connsiteX9" fmla="*/ 4195899 w 8396198"/>
              <a:gd name="connsiteY9" fmla="*/ 4355559 h 6460303"/>
              <a:gd name="connsiteX10" fmla="*/ 7502757 w 8396198"/>
              <a:gd name="connsiteY10" fmla="*/ 0 h 6460303"/>
              <a:gd name="connsiteX11" fmla="*/ 6516179 w 8396198"/>
              <a:gd name="connsiteY11" fmla="*/ 0 h 6460303"/>
              <a:gd name="connsiteX12" fmla="*/ 7411525 w 8396198"/>
              <a:gd name="connsiteY12" fmla="*/ 0 h 6460303"/>
              <a:gd name="connsiteX13" fmla="*/ 2805577 w 8396198"/>
              <a:gd name="connsiteY13" fmla="*/ 6066627 h 6460303"/>
              <a:gd name="connsiteX14" fmla="*/ 2305992 w 8396198"/>
              <a:gd name="connsiteY14" fmla="*/ 6135001 h 6460303"/>
              <a:gd name="connsiteX15" fmla="*/ 2305993 w 8396198"/>
              <a:gd name="connsiteY15" fmla="*/ 6135001 h 6460303"/>
              <a:gd name="connsiteX16" fmla="*/ 2237619 w 8396198"/>
              <a:gd name="connsiteY16" fmla="*/ 5635416 h 6460303"/>
              <a:gd name="connsiteX17" fmla="*/ 6516179 w 8396198"/>
              <a:gd name="connsiteY17" fmla="*/ 0 h 6460303"/>
              <a:gd name="connsiteX18" fmla="*/ 5529597 w 8396198"/>
              <a:gd name="connsiteY18" fmla="*/ 0 h 6460303"/>
              <a:gd name="connsiteX19" fmla="*/ 6424943 w 8396198"/>
              <a:gd name="connsiteY19" fmla="*/ 0 h 6460303"/>
              <a:gd name="connsiteX20" fmla="*/ 2484768 w 8396198"/>
              <a:gd name="connsiteY20" fmla="*/ 5189719 h 6460303"/>
              <a:gd name="connsiteX21" fmla="*/ 2046796 w 8396198"/>
              <a:gd name="connsiteY21" fmla="*/ 5295775 h 6460303"/>
              <a:gd name="connsiteX22" fmla="*/ 1985184 w 8396198"/>
              <a:gd name="connsiteY22" fmla="*/ 5258093 h 6460303"/>
              <a:gd name="connsiteX23" fmla="*/ 1932333 w 8396198"/>
              <a:gd name="connsiteY23" fmla="*/ 5208872 h 6460303"/>
              <a:gd name="connsiteX24" fmla="*/ 1916810 w 8396198"/>
              <a:gd name="connsiteY24" fmla="*/ 4758508 h 6460303"/>
              <a:gd name="connsiteX25" fmla="*/ 5529597 w 8396198"/>
              <a:gd name="connsiteY25" fmla="*/ 0 h 6460303"/>
              <a:gd name="connsiteX26" fmla="*/ 4543018 w 8396198"/>
              <a:gd name="connsiteY26" fmla="*/ 0 h 6460303"/>
              <a:gd name="connsiteX27" fmla="*/ 5438364 w 8396198"/>
              <a:gd name="connsiteY27" fmla="*/ 0 h 6460303"/>
              <a:gd name="connsiteX28" fmla="*/ 640552 w 8396198"/>
              <a:gd name="connsiteY28" fmla="*/ 6319336 h 6460303"/>
              <a:gd name="connsiteX29" fmla="*/ 140967 w 8396198"/>
              <a:gd name="connsiteY29" fmla="*/ 6387711 h 6460303"/>
              <a:gd name="connsiteX30" fmla="*/ 140968 w 8396198"/>
              <a:gd name="connsiteY30" fmla="*/ 6387711 h 6460303"/>
              <a:gd name="connsiteX31" fmla="*/ 72594 w 8396198"/>
              <a:gd name="connsiteY31" fmla="*/ 5888126 h 6460303"/>
              <a:gd name="connsiteX32" fmla="*/ 4543018 w 8396198"/>
              <a:gd name="connsiteY32" fmla="*/ 0 h 6460303"/>
              <a:gd name="connsiteX33" fmla="*/ 3556436 w 8396198"/>
              <a:gd name="connsiteY33" fmla="*/ 0 h 6460303"/>
              <a:gd name="connsiteX34" fmla="*/ 4451782 w 8396198"/>
              <a:gd name="connsiteY34" fmla="*/ 0 h 6460303"/>
              <a:gd name="connsiteX35" fmla="*/ 711634 w 8396198"/>
              <a:gd name="connsiteY35" fmla="*/ 4926258 h 6460303"/>
              <a:gd name="connsiteX36" fmla="*/ 212049 w 8396198"/>
              <a:gd name="connsiteY36" fmla="*/ 4994633 h 6460303"/>
              <a:gd name="connsiteX37" fmla="*/ 212050 w 8396198"/>
              <a:gd name="connsiteY37" fmla="*/ 4994633 h 6460303"/>
              <a:gd name="connsiteX38" fmla="*/ 143675 w 8396198"/>
              <a:gd name="connsiteY38" fmla="*/ 4495047 h 6460303"/>
              <a:gd name="connsiteX39" fmla="*/ 3556436 w 8396198"/>
              <a:gd name="connsiteY39" fmla="*/ 0 h 6460303"/>
              <a:gd name="connsiteX40" fmla="*/ 2569856 w 8396198"/>
              <a:gd name="connsiteY40" fmla="*/ 0 h 6460303"/>
              <a:gd name="connsiteX41" fmla="*/ 3465201 w 8396198"/>
              <a:gd name="connsiteY41" fmla="*/ 0 h 6460303"/>
              <a:gd name="connsiteX42" fmla="*/ 1054005 w 8396198"/>
              <a:gd name="connsiteY42" fmla="*/ 3175856 h 6460303"/>
              <a:gd name="connsiteX43" fmla="*/ 554420 w 8396198"/>
              <a:gd name="connsiteY43" fmla="*/ 3244231 h 6460303"/>
              <a:gd name="connsiteX44" fmla="*/ 554421 w 8396198"/>
              <a:gd name="connsiteY44" fmla="*/ 3244231 h 6460303"/>
              <a:gd name="connsiteX45" fmla="*/ 486047 w 8396198"/>
              <a:gd name="connsiteY45" fmla="*/ 2744646 h 6460303"/>
              <a:gd name="connsiteX46" fmla="*/ 2569856 w 8396198"/>
              <a:gd name="connsiteY46" fmla="*/ 0 h 6460303"/>
              <a:gd name="connsiteX47" fmla="*/ 1583274 w 8396198"/>
              <a:gd name="connsiteY47" fmla="*/ 0 h 6460303"/>
              <a:gd name="connsiteX48" fmla="*/ 2478619 w 8396198"/>
              <a:gd name="connsiteY48" fmla="*/ 0 h 6460303"/>
              <a:gd name="connsiteX49" fmla="*/ 935829 w 8396198"/>
              <a:gd name="connsiteY49" fmla="*/ 2032053 h 6460303"/>
              <a:gd name="connsiteX50" fmla="*/ 436245 w 8396198"/>
              <a:gd name="connsiteY50" fmla="*/ 2100428 h 6460303"/>
              <a:gd name="connsiteX51" fmla="*/ 436245 w 8396198"/>
              <a:gd name="connsiteY51" fmla="*/ 2100427 h 6460303"/>
              <a:gd name="connsiteX52" fmla="*/ 367872 w 8396198"/>
              <a:gd name="connsiteY52" fmla="*/ 1600843 h 6460303"/>
              <a:gd name="connsiteX53" fmla="*/ 1583274 w 8396198"/>
              <a:gd name="connsiteY53" fmla="*/ 0 h 6460303"/>
              <a:gd name="connsiteX54" fmla="*/ 596693 w 8396198"/>
              <a:gd name="connsiteY54" fmla="*/ 0 h 6460303"/>
              <a:gd name="connsiteX55" fmla="*/ 1492038 w 8396198"/>
              <a:gd name="connsiteY55" fmla="*/ 0 h 6460303"/>
              <a:gd name="connsiteX56" fmla="*/ 850966 w 8396198"/>
              <a:gd name="connsiteY56" fmla="*/ 844373 h 6460303"/>
              <a:gd name="connsiteX57" fmla="*/ 351382 w 8396198"/>
              <a:gd name="connsiteY57" fmla="*/ 912748 h 6460303"/>
              <a:gd name="connsiteX58" fmla="*/ 351383 w 8396198"/>
              <a:gd name="connsiteY58" fmla="*/ 912748 h 6460303"/>
              <a:gd name="connsiteX59" fmla="*/ 283008 w 8396198"/>
              <a:gd name="connsiteY59" fmla="*/ 413163 h 6460303"/>
              <a:gd name="connsiteX60" fmla="*/ 596693 w 8396198"/>
              <a:gd name="connsiteY60" fmla="*/ 0 h 6460303"/>
              <a:gd name="connsiteX0" fmla="*/ 1985184 w 7502757"/>
              <a:gd name="connsiteY0" fmla="*/ 5258093 h 6460303"/>
              <a:gd name="connsiteX1" fmla="*/ 1985184 w 7502757"/>
              <a:gd name="connsiteY1" fmla="*/ 5258093 h 6460303"/>
              <a:gd name="connsiteX2" fmla="*/ 1985184 w 7502757"/>
              <a:gd name="connsiteY2" fmla="*/ 5258093 h 6460303"/>
              <a:gd name="connsiteX3" fmla="*/ 7502757 w 7502757"/>
              <a:gd name="connsiteY3" fmla="*/ 0 h 6460303"/>
              <a:gd name="connsiteX4" fmla="*/ 7429884 w 7502757"/>
              <a:gd name="connsiteY4" fmla="*/ 1269060 h 6460303"/>
              <a:gd name="connsiteX5" fmla="*/ 6949524 w 7502757"/>
              <a:gd name="connsiteY5" fmla="*/ 1907550 h 6460303"/>
              <a:gd name="connsiteX6" fmla="*/ 4763857 w 7502757"/>
              <a:gd name="connsiteY6" fmla="*/ 4786769 h 6460303"/>
              <a:gd name="connsiteX7" fmla="*/ 4264272 w 7502757"/>
              <a:gd name="connsiteY7" fmla="*/ 4855144 h 6460303"/>
              <a:gd name="connsiteX8" fmla="*/ 4264273 w 7502757"/>
              <a:gd name="connsiteY8" fmla="*/ 4855143 h 6460303"/>
              <a:gd name="connsiteX9" fmla="*/ 4195899 w 7502757"/>
              <a:gd name="connsiteY9" fmla="*/ 4355559 h 6460303"/>
              <a:gd name="connsiteX10" fmla="*/ 7502757 w 7502757"/>
              <a:gd name="connsiteY10" fmla="*/ 0 h 6460303"/>
              <a:gd name="connsiteX11" fmla="*/ 6516179 w 7502757"/>
              <a:gd name="connsiteY11" fmla="*/ 0 h 6460303"/>
              <a:gd name="connsiteX12" fmla="*/ 7411525 w 7502757"/>
              <a:gd name="connsiteY12" fmla="*/ 0 h 6460303"/>
              <a:gd name="connsiteX13" fmla="*/ 2805577 w 7502757"/>
              <a:gd name="connsiteY13" fmla="*/ 6066627 h 6460303"/>
              <a:gd name="connsiteX14" fmla="*/ 2305992 w 7502757"/>
              <a:gd name="connsiteY14" fmla="*/ 6135001 h 6460303"/>
              <a:gd name="connsiteX15" fmla="*/ 2305993 w 7502757"/>
              <a:gd name="connsiteY15" fmla="*/ 6135001 h 6460303"/>
              <a:gd name="connsiteX16" fmla="*/ 2237619 w 7502757"/>
              <a:gd name="connsiteY16" fmla="*/ 5635416 h 6460303"/>
              <a:gd name="connsiteX17" fmla="*/ 6516179 w 7502757"/>
              <a:gd name="connsiteY17" fmla="*/ 0 h 6460303"/>
              <a:gd name="connsiteX18" fmla="*/ 5529597 w 7502757"/>
              <a:gd name="connsiteY18" fmla="*/ 0 h 6460303"/>
              <a:gd name="connsiteX19" fmla="*/ 6424943 w 7502757"/>
              <a:gd name="connsiteY19" fmla="*/ 0 h 6460303"/>
              <a:gd name="connsiteX20" fmla="*/ 2484768 w 7502757"/>
              <a:gd name="connsiteY20" fmla="*/ 5189719 h 6460303"/>
              <a:gd name="connsiteX21" fmla="*/ 2046796 w 7502757"/>
              <a:gd name="connsiteY21" fmla="*/ 5295775 h 6460303"/>
              <a:gd name="connsiteX22" fmla="*/ 1985184 w 7502757"/>
              <a:gd name="connsiteY22" fmla="*/ 5258093 h 6460303"/>
              <a:gd name="connsiteX23" fmla="*/ 1932333 w 7502757"/>
              <a:gd name="connsiteY23" fmla="*/ 5208872 h 6460303"/>
              <a:gd name="connsiteX24" fmla="*/ 1916810 w 7502757"/>
              <a:gd name="connsiteY24" fmla="*/ 4758508 h 6460303"/>
              <a:gd name="connsiteX25" fmla="*/ 5529597 w 7502757"/>
              <a:gd name="connsiteY25" fmla="*/ 0 h 6460303"/>
              <a:gd name="connsiteX26" fmla="*/ 4543018 w 7502757"/>
              <a:gd name="connsiteY26" fmla="*/ 0 h 6460303"/>
              <a:gd name="connsiteX27" fmla="*/ 5438364 w 7502757"/>
              <a:gd name="connsiteY27" fmla="*/ 0 h 6460303"/>
              <a:gd name="connsiteX28" fmla="*/ 640552 w 7502757"/>
              <a:gd name="connsiteY28" fmla="*/ 6319336 h 6460303"/>
              <a:gd name="connsiteX29" fmla="*/ 140967 w 7502757"/>
              <a:gd name="connsiteY29" fmla="*/ 6387711 h 6460303"/>
              <a:gd name="connsiteX30" fmla="*/ 140968 w 7502757"/>
              <a:gd name="connsiteY30" fmla="*/ 6387711 h 6460303"/>
              <a:gd name="connsiteX31" fmla="*/ 72594 w 7502757"/>
              <a:gd name="connsiteY31" fmla="*/ 5888126 h 6460303"/>
              <a:gd name="connsiteX32" fmla="*/ 4543018 w 7502757"/>
              <a:gd name="connsiteY32" fmla="*/ 0 h 6460303"/>
              <a:gd name="connsiteX33" fmla="*/ 3556436 w 7502757"/>
              <a:gd name="connsiteY33" fmla="*/ 0 h 6460303"/>
              <a:gd name="connsiteX34" fmla="*/ 4451782 w 7502757"/>
              <a:gd name="connsiteY34" fmla="*/ 0 h 6460303"/>
              <a:gd name="connsiteX35" fmla="*/ 711634 w 7502757"/>
              <a:gd name="connsiteY35" fmla="*/ 4926258 h 6460303"/>
              <a:gd name="connsiteX36" fmla="*/ 212049 w 7502757"/>
              <a:gd name="connsiteY36" fmla="*/ 4994633 h 6460303"/>
              <a:gd name="connsiteX37" fmla="*/ 212050 w 7502757"/>
              <a:gd name="connsiteY37" fmla="*/ 4994633 h 6460303"/>
              <a:gd name="connsiteX38" fmla="*/ 143675 w 7502757"/>
              <a:gd name="connsiteY38" fmla="*/ 4495047 h 6460303"/>
              <a:gd name="connsiteX39" fmla="*/ 3556436 w 7502757"/>
              <a:gd name="connsiteY39" fmla="*/ 0 h 6460303"/>
              <a:gd name="connsiteX40" fmla="*/ 2569856 w 7502757"/>
              <a:gd name="connsiteY40" fmla="*/ 0 h 6460303"/>
              <a:gd name="connsiteX41" fmla="*/ 3465201 w 7502757"/>
              <a:gd name="connsiteY41" fmla="*/ 0 h 6460303"/>
              <a:gd name="connsiteX42" fmla="*/ 1054005 w 7502757"/>
              <a:gd name="connsiteY42" fmla="*/ 3175856 h 6460303"/>
              <a:gd name="connsiteX43" fmla="*/ 554420 w 7502757"/>
              <a:gd name="connsiteY43" fmla="*/ 3244231 h 6460303"/>
              <a:gd name="connsiteX44" fmla="*/ 554421 w 7502757"/>
              <a:gd name="connsiteY44" fmla="*/ 3244231 h 6460303"/>
              <a:gd name="connsiteX45" fmla="*/ 486047 w 7502757"/>
              <a:gd name="connsiteY45" fmla="*/ 2744646 h 6460303"/>
              <a:gd name="connsiteX46" fmla="*/ 2569856 w 7502757"/>
              <a:gd name="connsiteY46" fmla="*/ 0 h 6460303"/>
              <a:gd name="connsiteX47" fmla="*/ 1583274 w 7502757"/>
              <a:gd name="connsiteY47" fmla="*/ 0 h 6460303"/>
              <a:gd name="connsiteX48" fmla="*/ 2478619 w 7502757"/>
              <a:gd name="connsiteY48" fmla="*/ 0 h 6460303"/>
              <a:gd name="connsiteX49" fmla="*/ 935829 w 7502757"/>
              <a:gd name="connsiteY49" fmla="*/ 2032053 h 6460303"/>
              <a:gd name="connsiteX50" fmla="*/ 436245 w 7502757"/>
              <a:gd name="connsiteY50" fmla="*/ 2100428 h 6460303"/>
              <a:gd name="connsiteX51" fmla="*/ 436245 w 7502757"/>
              <a:gd name="connsiteY51" fmla="*/ 2100427 h 6460303"/>
              <a:gd name="connsiteX52" fmla="*/ 367872 w 7502757"/>
              <a:gd name="connsiteY52" fmla="*/ 1600843 h 6460303"/>
              <a:gd name="connsiteX53" fmla="*/ 1583274 w 7502757"/>
              <a:gd name="connsiteY53" fmla="*/ 0 h 6460303"/>
              <a:gd name="connsiteX54" fmla="*/ 596693 w 7502757"/>
              <a:gd name="connsiteY54" fmla="*/ 0 h 6460303"/>
              <a:gd name="connsiteX55" fmla="*/ 1492038 w 7502757"/>
              <a:gd name="connsiteY55" fmla="*/ 0 h 6460303"/>
              <a:gd name="connsiteX56" fmla="*/ 850966 w 7502757"/>
              <a:gd name="connsiteY56" fmla="*/ 844373 h 6460303"/>
              <a:gd name="connsiteX57" fmla="*/ 351382 w 7502757"/>
              <a:gd name="connsiteY57" fmla="*/ 912748 h 6460303"/>
              <a:gd name="connsiteX58" fmla="*/ 351383 w 7502757"/>
              <a:gd name="connsiteY58" fmla="*/ 912748 h 6460303"/>
              <a:gd name="connsiteX59" fmla="*/ 283008 w 7502757"/>
              <a:gd name="connsiteY59" fmla="*/ 413163 h 6460303"/>
              <a:gd name="connsiteX60" fmla="*/ 596693 w 7502757"/>
              <a:gd name="connsiteY60" fmla="*/ 0 h 6460303"/>
              <a:gd name="connsiteX0" fmla="*/ 1985184 w 7429884"/>
              <a:gd name="connsiteY0" fmla="*/ 5258093 h 6460303"/>
              <a:gd name="connsiteX1" fmla="*/ 1985184 w 7429884"/>
              <a:gd name="connsiteY1" fmla="*/ 5258093 h 6460303"/>
              <a:gd name="connsiteX2" fmla="*/ 1985184 w 7429884"/>
              <a:gd name="connsiteY2" fmla="*/ 5258093 h 6460303"/>
              <a:gd name="connsiteX3" fmla="*/ 7426781 w 7429884"/>
              <a:gd name="connsiteY3" fmla="*/ 101286 h 6460303"/>
              <a:gd name="connsiteX4" fmla="*/ 7429884 w 7429884"/>
              <a:gd name="connsiteY4" fmla="*/ 1269060 h 6460303"/>
              <a:gd name="connsiteX5" fmla="*/ 6949524 w 7429884"/>
              <a:gd name="connsiteY5" fmla="*/ 1907550 h 6460303"/>
              <a:gd name="connsiteX6" fmla="*/ 4763857 w 7429884"/>
              <a:gd name="connsiteY6" fmla="*/ 4786769 h 6460303"/>
              <a:gd name="connsiteX7" fmla="*/ 4264272 w 7429884"/>
              <a:gd name="connsiteY7" fmla="*/ 4855144 h 6460303"/>
              <a:gd name="connsiteX8" fmla="*/ 4264273 w 7429884"/>
              <a:gd name="connsiteY8" fmla="*/ 4855143 h 6460303"/>
              <a:gd name="connsiteX9" fmla="*/ 4195899 w 7429884"/>
              <a:gd name="connsiteY9" fmla="*/ 4355559 h 6460303"/>
              <a:gd name="connsiteX10" fmla="*/ 7426781 w 7429884"/>
              <a:gd name="connsiteY10" fmla="*/ 101286 h 6460303"/>
              <a:gd name="connsiteX11" fmla="*/ 6516179 w 7429884"/>
              <a:gd name="connsiteY11" fmla="*/ 0 h 6460303"/>
              <a:gd name="connsiteX12" fmla="*/ 7411525 w 7429884"/>
              <a:gd name="connsiteY12" fmla="*/ 0 h 6460303"/>
              <a:gd name="connsiteX13" fmla="*/ 2805577 w 7429884"/>
              <a:gd name="connsiteY13" fmla="*/ 6066627 h 6460303"/>
              <a:gd name="connsiteX14" fmla="*/ 2305992 w 7429884"/>
              <a:gd name="connsiteY14" fmla="*/ 6135001 h 6460303"/>
              <a:gd name="connsiteX15" fmla="*/ 2305993 w 7429884"/>
              <a:gd name="connsiteY15" fmla="*/ 6135001 h 6460303"/>
              <a:gd name="connsiteX16" fmla="*/ 2237619 w 7429884"/>
              <a:gd name="connsiteY16" fmla="*/ 5635416 h 6460303"/>
              <a:gd name="connsiteX17" fmla="*/ 6516179 w 7429884"/>
              <a:gd name="connsiteY17" fmla="*/ 0 h 6460303"/>
              <a:gd name="connsiteX18" fmla="*/ 5529597 w 7429884"/>
              <a:gd name="connsiteY18" fmla="*/ 0 h 6460303"/>
              <a:gd name="connsiteX19" fmla="*/ 6424943 w 7429884"/>
              <a:gd name="connsiteY19" fmla="*/ 0 h 6460303"/>
              <a:gd name="connsiteX20" fmla="*/ 2484768 w 7429884"/>
              <a:gd name="connsiteY20" fmla="*/ 5189719 h 6460303"/>
              <a:gd name="connsiteX21" fmla="*/ 2046796 w 7429884"/>
              <a:gd name="connsiteY21" fmla="*/ 5295775 h 6460303"/>
              <a:gd name="connsiteX22" fmla="*/ 1985184 w 7429884"/>
              <a:gd name="connsiteY22" fmla="*/ 5258093 h 6460303"/>
              <a:gd name="connsiteX23" fmla="*/ 1932333 w 7429884"/>
              <a:gd name="connsiteY23" fmla="*/ 5208872 h 6460303"/>
              <a:gd name="connsiteX24" fmla="*/ 1916810 w 7429884"/>
              <a:gd name="connsiteY24" fmla="*/ 4758508 h 6460303"/>
              <a:gd name="connsiteX25" fmla="*/ 5529597 w 7429884"/>
              <a:gd name="connsiteY25" fmla="*/ 0 h 6460303"/>
              <a:gd name="connsiteX26" fmla="*/ 4543018 w 7429884"/>
              <a:gd name="connsiteY26" fmla="*/ 0 h 6460303"/>
              <a:gd name="connsiteX27" fmla="*/ 5438364 w 7429884"/>
              <a:gd name="connsiteY27" fmla="*/ 0 h 6460303"/>
              <a:gd name="connsiteX28" fmla="*/ 640552 w 7429884"/>
              <a:gd name="connsiteY28" fmla="*/ 6319336 h 6460303"/>
              <a:gd name="connsiteX29" fmla="*/ 140967 w 7429884"/>
              <a:gd name="connsiteY29" fmla="*/ 6387711 h 6460303"/>
              <a:gd name="connsiteX30" fmla="*/ 140968 w 7429884"/>
              <a:gd name="connsiteY30" fmla="*/ 6387711 h 6460303"/>
              <a:gd name="connsiteX31" fmla="*/ 72594 w 7429884"/>
              <a:gd name="connsiteY31" fmla="*/ 5888126 h 6460303"/>
              <a:gd name="connsiteX32" fmla="*/ 4543018 w 7429884"/>
              <a:gd name="connsiteY32" fmla="*/ 0 h 6460303"/>
              <a:gd name="connsiteX33" fmla="*/ 3556436 w 7429884"/>
              <a:gd name="connsiteY33" fmla="*/ 0 h 6460303"/>
              <a:gd name="connsiteX34" fmla="*/ 4451782 w 7429884"/>
              <a:gd name="connsiteY34" fmla="*/ 0 h 6460303"/>
              <a:gd name="connsiteX35" fmla="*/ 711634 w 7429884"/>
              <a:gd name="connsiteY35" fmla="*/ 4926258 h 6460303"/>
              <a:gd name="connsiteX36" fmla="*/ 212049 w 7429884"/>
              <a:gd name="connsiteY36" fmla="*/ 4994633 h 6460303"/>
              <a:gd name="connsiteX37" fmla="*/ 212050 w 7429884"/>
              <a:gd name="connsiteY37" fmla="*/ 4994633 h 6460303"/>
              <a:gd name="connsiteX38" fmla="*/ 143675 w 7429884"/>
              <a:gd name="connsiteY38" fmla="*/ 4495047 h 6460303"/>
              <a:gd name="connsiteX39" fmla="*/ 3556436 w 7429884"/>
              <a:gd name="connsiteY39" fmla="*/ 0 h 6460303"/>
              <a:gd name="connsiteX40" fmla="*/ 2569856 w 7429884"/>
              <a:gd name="connsiteY40" fmla="*/ 0 h 6460303"/>
              <a:gd name="connsiteX41" fmla="*/ 3465201 w 7429884"/>
              <a:gd name="connsiteY41" fmla="*/ 0 h 6460303"/>
              <a:gd name="connsiteX42" fmla="*/ 1054005 w 7429884"/>
              <a:gd name="connsiteY42" fmla="*/ 3175856 h 6460303"/>
              <a:gd name="connsiteX43" fmla="*/ 554420 w 7429884"/>
              <a:gd name="connsiteY43" fmla="*/ 3244231 h 6460303"/>
              <a:gd name="connsiteX44" fmla="*/ 554421 w 7429884"/>
              <a:gd name="connsiteY44" fmla="*/ 3244231 h 6460303"/>
              <a:gd name="connsiteX45" fmla="*/ 486047 w 7429884"/>
              <a:gd name="connsiteY45" fmla="*/ 2744646 h 6460303"/>
              <a:gd name="connsiteX46" fmla="*/ 2569856 w 7429884"/>
              <a:gd name="connsiteY46" fmla="*/ 0 h 6460303"/>
              <a:gd name="connsiteX47" fmla="*/ 1583274 w 7429884"/>
              <a:gd name="connsiteY47" fmla="*/ 0 h 6460303"/>
              <a:gd name="connsiteX48" fmla="*/ 2478619 w 7429884"/>
              <a:gd name="connsiteY48" fmla="*/ 0 h 6460303"/>
              <a:gd name="connsiteX49" fmla="*/ 935829 w 7429884"/>
              <a:gd name="connsiteY49" fmla="*/ 2032053 h 6460303"/>
              <a:gd name="connsiteX50" fmla="*/ 436245 w 7429884"/>
              <a:gd name="connsiteY50" fmla="*/ 2100428 h 6460303"/>
              <a:gd name="connsiteX51" fmla="*/ 436245 w 7429884"/>
              <a:gd name="connsiteY51" fmla="*/ 2100427 h 6460303"/>
              <a:gd name="connsiteX52" fmla="*/ 367872 w 7429884"/>
              <a:gd name="connsiteY52" fmla="*/ 1600843 h 6460303"/>
              <a:gd name="connsiteX53" fmla="*/ 1583274 w 7429884"/>
              <a:gd name="connsiteY53" fmla="*/ 0 h 6460303"/>
              <a:gd name="connsiteX54" fmla="*/ 596693 w 7429884"/>
              <a:gd name="connsiteY54" fmla="*/ 0 h 6460303"/>
              <a:gd name="connsiteX55" fmla="*/ 1492038 w 7429884"/>
              <a:gd name="connsiteY55" fmla="*/ 0 h 6460303"/>
              <a:gd name="connsiteX56" fmla="*/ 850966 w 7429884"/>
              <a:gd name="connsiteY56" fmla="*/ 844373 h 6460303"/>
              <a:gd name="connsiteX57" fmla="*/ 351382 w 7429884"/>
              <a:gd name="connsiteY57" fmla="*/ 912748 h 6460303"/>
              <a:gd name="connsiteX58" fmla="*/ 351383 w 7429884"/>
              <a:gd name="connsiteY58" fmla="*/ 912748 h 6460303"/>
              <a:gd name="connsiteX59" fmla="*/ 283008 w 7429884"/>
              <a:gd name="connsiteY59" fmla="*/ 413163 h 6460303"/>
              <a:gd name="connsiteX60" fmla="*/ 596693 w 7429884"/>
              <a:gd name="connsiteY60" fmla="*/ 0 h 6460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7429884" h="6460303">
                <a:moveTo>
                  <a:pt x="1985184" y="5258093"/>
                </a:moveTo>
                <a:lnTo>
                  <a:pt x="1985184" y="5258093"/>
                </a:lnTo>
                <a:lnTo>
                  <a:pt x="1985184" y="5258093"/>
                </a:lnTo>
                <a:close/>
                <a:moveTo>
                  <a:pt x="7426781" y="101286"/>
                </a:moveTo>
                <a:cubicBezTo>
                  <a:pt x="7427815" y="490544"/>
                  <a:pt x="7428850" y="879802"/>
                  <a:pt x="7429884" y="1269060"/>
                </a:cubicBezTo>
                <a:lnTo>
                  <a:pt x="6949524" y="1907550"/>
                </a:lnTo>
                <a:cubicBezTo>
                  <a:pt x="5741374" y="3498841"/>
                  <a:pt x="5211399" y="4295503"/>
                  <a:pt x="4763857" y="4786769"/>
                </a:cubicBezTo>
                <a:cubicBezTo>
                  <a:pt x="4316315" y="5278035"/>
                  <a:pt x="4421110" y="4974220"/>
                  <a:pt x="4264272" y="4855144"/>
                </a:cubicBezTo>
                <a:lnTo>
                  <a:pt x="4264273" y="4855143"/>
                </a:lnTo>
                <a:cubicBezTo>
                  <a:pt x="4107436" y="4736068"/>
                  <a:pt x="4076824" y="4512397"/>
                  <a:pt x="4195899" y="4355559"/>
                </a:cubicBezTo>
                <a:lnTo>
                  <a:pt x="7426781" y="101286"/>
                </a:lnTo>
                <a:close/>
                <a:moveTo>
                  <a:pt x="6516179" y="0"/>
                </a:moveTo>
                <a:lnTo>
                  <a:pt x="7411525" y="0"/>
                </a:lnTo>
                <a:lnTo>
                  <a:pt x="2805577" y="6066627"/>
                </a:lnTo>
                <a:cubicBezTo>
                  <a:pt x="2686501" y="6223464"/>
                  <a:pt x="2462830" y="6254077"/>
                  <a:pt x="2305992" y="6135001"/>
                </a:cubicBezTo>
                <a:lnTo>
                  <a:pt x="2305993" y="6135001"/>
                </a:lnTo>
                <a:cubicBezTo>
                  <a:pt x="2149155" y="6015926"/>
                  <a:pt x="2118543" y="5792254"/>
                  <a:pt x="2237619" y="5635416"/>
                </a:cubicBezTo>
                <a:lnTo>
                  <a:pt x="6516179" y="0"/>
                </a:lnTo>
                <a:close/>
                <a:moveTo>
                  <a:pt x="5529597" y="0"/>
                </a:moveTo>
                <a:lnTo>
                  <a:pt x="6424943" y="0"/>
                </a:lnTo>
                <a:lnTo>
                  <a:pt x="2484768" y="5189719"/>
                </a:lnTo>
                <a:cubicBezTo>
                  <a:pt x="2380577" y="5326952"/>
                  <a:pt x="2196304" y="5367543"/>
                  <a:pt x="2046796" y="5295775"/>
                </a:cubicBezTo>
                <a:lnTo>
                  <a:pt x="1985184" y="5258093"/>
                </a:lnTo>
                <a:lnTo>
                  <a:pt x="1932333" y="5208872"/>
                </a:lnTo>
                <a:cubicBezTo>
                  <a:pt x="1823032" y="5084144"/>
                  <a:pt x="1812619" y="4895741"/>
                  <a:pt x="1916810" y="4758508"/>
                </a:cubicBezTo>
                <a:lnTo>
                  <a:pt x="5529597" y="0"/>
                </a:lnTo>
                <a:close/>
                <a:moveTo>
                  <a:pt x="4543018" y="0"/>
                </a:moveTo>
                <a:lnTo>
                  <a:pt x="5438364" y="0"/>
                </a:lnTo>
                <a:lnTo>
                  <a:pt x="640552" y="6319336"/>
                </a:lnTo>
                <a:cubicBezTo>
                  <a:pt x="521476" y="6476174"/>
                  <a:pt x="297805" y="6506786"/>
                  <a:pt x="140967" y="6387711"/>
                </a:cubicBezTo>
                <a:lnTo>
                  <a:pt x="140968" y="6387711"/>
                </a:lnTo>
                <a:cubicBezTo>
                  <a:pt x="-15870" y="6268635"/>
                  <a:pt x="-46482" y="6044964"/>
                  <a:pt x="72594" y="5888126"/>
                </a:cubicBezTo>
                <a:lnTo>
                  <a:pt x="4543018" y="0"/>
                </a:lnTo>
                <a:close/>
                <a:moveTo>
                  <a:pt x="3556436" y="0"/>
                </a:moveTo>
                <a:lnTo>
                  <a:pt x="4451782" y="0"/>
                </a:lnTo>
                <a:lnTo>
                  <a:pt x="711634" y="4926258"/>
                </a:lnTo>
                <a:cubicBezTo>
                  <a:pt x="592557" y="5083097"/>
                  <a:pt x="368886" y="5113708"/>
                  <a:pt x="212049" y="4994633"/>
                </a:cubicBezTo>
                <a:lnTo>
                  <a:pt x="212050" y="4994633"/>
                </a:lnTo>
                <a:cubicBezTo>
                  <a:pt x="55212" y="4875558"/>
                  <a:pt x="24599" y="4651886"/>
                  <a:pt x="143675" y="4495047"/>
                </a:cubicBezTo>
                <a:lnTo>
                  <a:pt x="3556436" y="0"/>
                </a:lnTo>
                <a:close/>
                <a:moveTo>
                  <a:pt x="2569856" y="0"/>
                </a:moveTo>
                <a:lnTo>
                  <a:pt x="3465201" y="0"/>
                </a:lnTo>
                <a:lnTo>
                  <a:pt x="1054005" y="3175856"/>
                </a:lnTo>
                <a:cubicBezTo>
                  <a:pt x="934929" y="3332694"/>
                  <a:pt x="711258" y="3363306"/>
                  <a:pt x="554420" y="3244231"/>
                </a:cubicBezTo>
                <a:lnTo>
                  <a:pt x="554421" y="3244231"/>
                </a:lnTo>
                <a:cubicBezTo>
                  <a:pt x="397583" y="3125155"/>
                  <a:pt x="366971" y="2901484"/>
                  <a:pt x="486047" y="2744646"/>
                </a:cubicBezTo>
                <a:lnTo>
                  <a:pt x="2569856" y="0"/>
                </a:lnTo>
                <a:close/>
                <a:moveTo>
                  <a:pt x="1583274" y="0"/>
                </a:moveTo>
                <a:lnTo>
                  <a:pt x="2478619" y="0"/>
                </a:lnTo>
                <a:lnTo>
                  <a:pt x="935829" y="2032053"/>
                </a:lnTo>
                <a:cubicBezTo>
                  <a:pt x="816754" y="2188891"/>
                  <a:pt x="593082" y="2219503"/>
                  <a:pt x="436245" y="2100428"/>
                </a:cubicBezTo>
                <a:lnTo>
                  <a:pt x="436245" y="2100427"/>
                </a:lnTo>
                <a:cubicBezTo>
                  <a:pt x="279408" y="1981352"/>
                  <a:pt x="248796" y="1757681"/>
                  <a:pt x="367872" y="1600843"/>
                </a:cubicBezTo>
                <a:lnTo>
                  <a:pt x="1583274" y="0"/>
                </a:lnTo>
                <a:close/>
                <a:moveTo>
                  <a:pt x="596693" y="0"/>
                </a:moveTo>
                <a:lnTo>
                  <a:pt x="1492038" y="0"/>
                </a:lnTo>
                <a:lnTo>
                  <a:pt x="850966" y="844373"/>
                </a:lnTo>
                <a:cubicBezTo>
                  <a:pt x="731891" y="1001211"/>
                  <a:pt x="508219" y="1031824"/>
                  <a:pt x="351382" y="912748"/>
                </a:cubicBezTo>
                <a:lnTo>
                  <a:pt x="351383" y="912748"/>
                </a:lnTo>
                <a:cubicBezTo>
                  <a:pt x="194545" y="793672"/>
                  <a:pt x="163933" y="570001"/>
                  <a:pt x="283008" y="413163"/>
                </a:cubicBezTo>
                <a:lnTo>
                  <a:pt x="596693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effectLst>
            <a:outerShdw blurRad="50800" dist="38100" dir="13500000" algn="b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189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Candara" pitchFamily="34" charset="0"/>
                <a:ea typeface="+mn-ea"/>
                <a:cs typeface="+mn-cs"/>
              </a:defRPr>
            </a:lvl2pPr>
            <a:lvl3pPr marL="914377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Candara" pitchFamily="34" charset="0"/>
                <a:ea typeface="+mn-ea"/>
                <a:cs typeface="+mn-cs"/>
              </a:defRPr>
            </a:lvl3pPr>
            <a:lvl4pPr marL="1371566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Candara" pitchFamily="34" charset="0"/>
                <a:ea typeface="+mn-ea"/>
                <a:cs typeface="+mn-cs"/>
              </a:defRPr>
            </a:lvl4pPr>
            <a:lvl5pPr marL="1828754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Candara" pitchFamily="34" charset="0"/>
                <a:ea typeface="+mn-ea"/>
                <a:cs typeface="+mn-cs"/>
              </a:defRPr>
            </a:lvl5pPr>
            <a:lvl6pPr marL="2285943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grpSp>
        <p:nvGrpSpPr>
          <p:cNvPr id="16" name="Google Shape;28;p3"/>
          <p:cNvGrpSpPr/>
          <p:nvPr userDrawn="1"/>
        </p:nvGrpSpPr>
        <p:grpSpPr>
          <a:xfrm rot="10800000" flipH="1">
            <a:off x="1" y="3136769"/>
            <a:ext cx="7953306" cy="2027268"/>
            <a:chOff x="-9894852" y="-4493254"/>
            <a:chExt cx="21200407" cy="6522740"/>
          </a:xfrm>
        </p:grpSpPr>
        <p:sp>
          <p:nvSpPr>
            <p:cNvPr id="17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8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cxnSp>
        <p:nvCxnSpPr>
          <p:cNvPr id="19" name="Прямая соединительная линия 18"/>
          <p:cNvCxnSpPr/>
          <p:nvPr userDrawn="1"/>
        </p:nvCxnSpPr>
        <p:spPr>
          <a:xfrm>
            <a:off x="0" y="3219822"/>
            <a:ext cx="7812360" cy="0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3668" y="3361522"/>
            <a:ext cx="5215505" cy="157771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cxnSp>
        <p:nvCxnSpPr>
          <p:cNvPr id="20" name="Прямая соединительная линия 19"/>
          <p:cNvCxnSpPr/>
          <p:nvPr userDrawn="1"/>
        </p:nvCxnSpPr>
        <p:spPr>
          <a:xfrm>
            <a:off x="0" y="5092030"/>
            <a:ext cx="5580000" cy="0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6876255" y="3361522"/>
            <a:ext cx="2235757" cy="171068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180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>
            <a:r>
              <a:rPr lang="ru-RU" dirty="0" smtClean="0"/>
              <a:t>Образец подзаголовка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27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730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араллелограмм 6"/>
          <p:cNvSpPr/>
          <p:nvPr userDrawn="1"/>
        </p:nvSpPr>
        <p:spPr>
          <a:xfrm>
            <a:off x="309716" y="0"/>
            <a:ext cx="8534516" cy="510267"/>
          </a:xfrm>
          <a:prstGeom prst="parallelogram">
            <a:avLst>
              <a:gd name="adj" fmla="val 10014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>
              <a:solidFill>
                <a:prstClr val="white"/>
              </a:solidFill>
            </a:endParaRPr>
          </a:p>
        </p:txBody>
      </p:sp>
      <p:sp>
        <p:nvSpPr>
          <p:cNvPr id="8" name="Параллелограмм 7"/>
          <p:cNvSpPr/>
          <p:nvPr userDrawn="1"/>
        </p:nvSpPr>
        <p:spPr>
          <a:xfrm>
            <a:off x="0" y="0"/>
            <a:ext cx="689487" cy="510267"/>
          </a:xfrm>
          <a:prstGeom prst="parallelogram">
            <a:avLst>
              <a:gd name="adj" fmla="val 10014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>
              <a:solidFill>
                <a:prstClr val="white"/>
              </a:solidFill>
            </a:endParaRPr>
          </a:p>
        </p:txBody>
      </p:sp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689488" y="0"/>
            <a:ext cx="7811844" cy="458757"/>
          </a:xfrm>
          <a:prstGeom prst="rect">
            <a:avLst/>
          </a:prstGeom>
        </p:spPr>
        <p:txBody>
          <a:bodyPr vert="horz" wrap="square" lIns="0" tIns="180000" rIns="0" bIns="0" rtlCol="0" anchor="t" anchorCtr="0">
            <a:spAutoFit/>
          </a:bodyPr>
          <a:lstStyle>
            <a:lvl1pPr algn="ctr"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Параллелограмм 5"/>
          <p:cNvSpPr/>
          <p:nvPr userDrawn="1"/>
        </p:nvSpPr>
        <p:spPr>
          <a:xfrm>
            <a:off x="8454513" y="0"/>
            <a:ext cx="689487" cy="510267"/>
          </a:xfrm>
          <a:prstGeom prst="parallelogram">
            <a:avLst>
              <a:gd name="adj" fmla="val 10014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58179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951">
          <p15:clr>
            <a:srgbClr val="FBAE40"/>
          </p15:clr>
        </p15:guide>
        <p15:guide id="3" pos="452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9764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4" r:id="rId2"/>
    <p:sldLayoutId id="2147483701" r:id="rId3"/>
    <p:sldLayoutId id="2147483703" r:id="rId4"/>
    <p:sldLayoutId id="2147483706" r:id="rId5"/>
    <p:sldLayoutId id="2147483702" r:id="rId6"/>
    <p:sldLayoutId id="2147483705" r:id="rId7"/>
    <p:sldLayoutId id="2147483707" r:id="rId8"/>
    <p:sldLayoutId id="2147483709" r:id="rId9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Cambria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ndara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andara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ndara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andara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Candar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4294967295"/>
          </p:nvPr>
        </p:nvSpPr>
        <p:spPr>
          <a:xfrm>
            <a:off x="8870854" y="175902"/>
            <a:ext cx="402206" cy="273844"/>
          </a:xfrm>
          <a:prstGeom prst="rect">
            <a:avLst/>
          </a:prstGeom>
        </p:spPr>
        <p:txBody>
          <a:bodyPr/>
          <a:lstStyle/>
          <a:p>
            <a:fld id="{865734E4-975E-4261-A54A-DEB4ADCBA110}" type="slidenum">
              <a:rPr lang="ru-RU" smtClean="0"/>
              <a:pPr/>
              <a:t>1</a:t>
            </a:fld>
            <a:endParaRPr lang="ru-RU" dirty="0"/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117388" y="-92545"/>
            <a:ext cx="8856984" cy="551090"/>
          </a:xfrm>
        </p:spPr>
        <p:txBody>
          <a:bodyPr/>
          <a:lstStyle/>
          <a:p>
            <a:pPr marL="257175" indent="-257175"/>
            <a:r>
              <a:rPr lang="ru-RU" sz="2400" dirty="0" smtClean="0"/>
              <a:t>РТУ МИРЭА     КБ-2 ИКБ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55038" y="915566"/>
            <a:ext cx="8619334" cy="1022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" marR="20955" indent="-6350">
              <a:lnSpc>
                <a:spcPct val="112000"/>
              </a:lnSpc>
              <a:spcAft>
                <a:spcPts val="20"/>
              </a:spcAft>
            </a:pPr>
            <a:r>
              <a:rPr lang="ru-RU" u="sng" dirty="0"/>
              <a:t>Тема </a:t>
            </a:r>
            <a:r>
              <a:rPr lang="ru-RU" u="sng" dirty="0" smtClean="0"/>
              <a:t>2.</a:t>
            </a:r>
            <a:r>
              <a:rPr lang="ru-RU" dirty="0" smtClean="0"/>
              <a:t> </a:t>
            </a:r>
            <a:r>
              <a:rPr lang="ru-RU" dirty="0"/>
              <a:t>Обеспечение информационной безопасности на сетевом уровне</a:t>
            </a:r>
            <a:br>
              <a:rPr lang="ru-RU" dirty="0"/>
            </a:br>
            <a:r>
              <a:rPr lang="en-US" dirty="0"/>
              <a:t/>
            </a:r>
            <a:br>
              <a:rPr lang="en-US" dirty="0"/>
            </a:br>
            <a:r>
              <a:rPr lang="ru-RU" u="sng" dirty="0"/>
              <a:t>Занятие </a:t>
            </a:r>
            <a:r>
              <a:rPr lang="ru-RU" u="sng" dirty="0" smtClean="0"/>
              <a:t>2.</a:t>
            </a:r>
            <a:r>
              <a:rPr lang="ru-RU" dirty="0" smtClean="0"/>
              <a:t> </a:t>
            </a:r>
            <a:r>
              <a:rPr lang="ru-RU" dirty="0"/>
              <a:t>Методы и средства обеспечения ИБ компьютерной сети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51520" y="4155926"/>
            <a:ext cx="48965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Дисциплина: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информационных потребностей подразделений информационно-аналитического мониторинга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6235786" y="4306839"/>
            <a:ext cx="266429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Доцент: Кирьянов Александр Владимирович</a:t>
            </a:r>
          </a:p>
          <a:p>
            <a:pPr lvl="0" algn="ctr"/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kiryanov_a@mirea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90518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4294967295"/>
          </p:nvPr>
        </p:nvSpPr>
        <p:spPr>
          <a:xfrm>
            <a:off x="8870854" y="175902"/>
            <a:ext cx="402206" cy="273844"/>
          </a:xfrm>
          <a:prstGeom prst="rect">
            <a:avLst/>
          </a:prstGeom>
        </p:spPr>
        <p:txBody>
          <a:bodyPr/>
          <a:lstStyle/>
          <a:p>
            <a:fld id="{865734E4-975E-4261-A54A-DEB4ADCBA110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117388" y="-164553"/>
            <a:ext cx="8856984" cy="551090"/>
          </a:xfrm>
        </p:spPr>
        <p:txBody>
          <a:bodyPr/>
          <a:lstStyle/>
          <a:p>
            <a:pPr marL="257175" indent="-257175"/>
            <a:r>
              <a:rPr lang="ru-RU" sz="2400" dirty="0" smtClean="0"/>
              <a:t>Учебные вопросы и цели занятия:</a:t>
            </a:r>
            <a:endParaRPr lang="ru-RU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07504" y="915566"/>
            <a:ext cx="85689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 Конфигурирование DHCP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snooping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ARP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inspection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Выполнение индивидуального задания.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01138" y="2667450"/>
            <a:ext cx="8619334" cy="2064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" marR="20955" indent="-6350">
              <a:lnSpc>
                <a:spcPct val="112000"/>
              </a:lnSpc>
              <a:spcAft>
                <a:spcPts val="20"/>
              </a:spcAft>
            </a:pPr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Цели занятия: </a:t>
            </a:r>
            <a:endParaRPr lang="ru-RU" sz="20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Формирование навыков настройки параметров безопасности в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программно-аппаратных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средствах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защиты информации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киберсистем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Продолжить изучение источников угроз информационной безопасности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киберсистем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меры по их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предотвращению.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Ознакомить с составом типовых конфигураций программно-аппаратных средств защиты информации и их режимов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функционирования.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9288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Первый учебный вопрос</a:t>
            </a:r>
            <a:endParaRPr lang="ru-RU" dirty="0"/>
          </a:p>
        </p:txBody>
      </p:sp>
      <p:sp>
        <p:nvSpPr>
          <p:cNvPr id="3" name="Номер слайда 3"/>
          <p:cNvSpPr txBox="1">
            <a:spLocks/>
          </p:cNvSpPr>
          <p:nvPr/>
        </p:nvSpPr>
        <p:spPr>
          <a:xfrm>
            <a:off x="8870854" y="175902"/>
            <a:ext cx="402206" cy="273844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5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24350" t="33751" r="50000" b="17800"/>
          <a:stretch/>
        </p:blipFill>
        <p:spPr>
          <a:xfrm>
            <a:off x="5615573" y="1010444"/>
            <a:ext cx="3456384" cy="3672408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51520" y="556681"/>
            <a:ext cx="576064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Задание </a:t>
            </a:r>
            <a:r>
              <a:rPr lang="en-US" b="1" dirty="0" smtClean="0"/>
              <a:t>1</a:t>
            </a:r>
            <a:r>
              <a:rPr lang="ru-RU" b="1" i="1" dirty="0" smtClean="0"/>
              <a:t>.</a:t>
            </a:r>
            <a:endParaRPr lang="ru-RU" b="1" i="1" dirty="0"/>
          </a:p>
          <a:p>
            <a:r>
              <a:rPr lang="ru-RU" b="1" i="1" dirty="0"/>
              <a:t>Настройка </a:t>
            </a:r>
            <a:r>
              <a:rPr lang="ru-RU" b="1" i="1" dirty="0" smtClean="0"/>
              <a:t>удаленного </a:t>
            </a:r>
            <a:r>
              <a:rPr lang="en-US" b="1" i="1" dirty="0" smtClean="0"/>
              <a:t>DHCP </a:t>
            </a:r>
            <a:r>
              <a:rPr lang="ru-RU" b="1" i="1" dirty="0" smtClean="0"/>
              <a:t>сервера.</a:t>
            </a:r>
          </a:p>
          <a:p>
            <a:r>
              <a:rPr lang="ru-RU" b="1" i="1" dirty="0" smtClean="0"/>
              <a:t>Клиенты получают сетевые параметры.</a:t>
            </a:r>
            <a:endParaRPr lang="ru-RU" b="1" i="1" dirty="0"/>
          </a:p>
          <a:p>
            <a:r>
              <a:rPr lang="ru-RU" b="1" dirty="0" smtClean="0"/>
              <a:t>Задание 2</a:t>
            </a:r>
            <a:r>
              <a:rPr lang="ru-RU" b="1" i="1" dirty="0" smtClean="0"/>
              <a:t>.</a:t>
            </a:r>
            <a:endParaRPr lang="ru-RU" b="1" i="1" dirty="0"/>
          </a:p>
          <a:p>
            <a:r>
              <a:rPr lang="ru-RU" b="1" i="1" dirty="0"/>
              <a:t>Настройка </a:t>
            </a:r>
            <a:r>
              <a:rPr lang="en-US" b="1" i="1" dirty="0" smtClean="0"/>
              <a:t>DHCP</a:t>
            </a:r>
            <a:r>
              <a:rPr lang="ru-RU" b="1" i="1" dirty="0" smtClean="0"/>
              <a:t> сервера Хакера.</a:t>
            </a:r>
            <a:endParaRPr lang="ru-RU" b="1" i="1" dirty="0"/>
          </a:p>
          <a:p>
            <a:r>
              <a:rPr lang="ru-RU" b="1" i="1" dirty="0" smtClean="0"/>
              <a:t>Осуществить подмену </a:t>
            </a:r>
            <a:r>
              <a:rPr lang="en-US" b="1" i="1" dirty="0" smtClean="0"/>
              <a:t>IP</a:t>
            </a:r>
            <a:r>
              <a:rPr lang="ru-RU" b="1" i="1" dirty="0" smtClean="0"/>
              <a:t> адреса </a:t>
            </a:r>
            <a:r>
              <a:rPr lang="en-US" b="1" i="1" dirty="0" smtClean="0"/>
              <a:t>DNS</a:t>
            </a:r>
            <a:r>
              <a:rPr lang="ru-RU" b="1" i="1" dirty="0" smtClean="0"/>
              <a:t> сервера</a:t>
            </a:r>
          </a:p>
          <a:p>
            <a:endParaRPr lang="ru-RU" i="1" dirty="0" smtClean="0"/>
          </a:p>
          <a:p>
            <a:r>
              <a:rPr lang="ru-RU" b="1" dirty="0"/>
              <a:t>Задание </a:t>
            </a:r>
            <a:r>
              <a:rPr lang="ru-RU" b="1" dirty="0" smtClean="0"/>
              <a:t>3</a:t>
            </a:r>
            <a:r>
              <a:rPr lang="ru-RU" b="1" i="1" dirty="0" smtClean="0"/>
              <a:t>.</a:t>
            </a:r>
            <a:endParaRPr lang="ru-RU" b="1" i="1" dirty="0"/>
          </a:p>
          <a:p>
            <a:pPr lvl="0"/>
            <a:r>
              <a:rPr lang="ru-RU" b="1" i="1" dirty="0" smtClean="0"/>
              <a:t>Настройка </a:t>
            </a:r>
            <a:r>
              <a:rPr lang="en-US" b="1" i="1" dirty="0" smtClean="0"/>
              <a:t>DHCP </a:t>
            </a:r>
            <a:r>
              <a:rPr lang="ru-RU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snooping</a:t>
            </a:r>
            <a:r>
              <a:rPr lang="ru-RU" b="1" i="1" dirty="0"/>
              <a:t> </a:t>
            </a:r>
            <a:r>
              <a:rPr lang="ru-RU" b="1" i="1" dirty="0" smtClean="0"/>
              <a:t>– </a:t>
            </a:r>
            <a:r>
              <a:rPr lang="ru-RU" b="1" dirty="0" smtClean="0"/>
              <a:t>Адрес стал легитимный.</a:t>
            </a:r>
            <a:endParaRPr lang="ru-RU" b="1" i="1" dirty="0" smtClean="0"/>
          </a:p>
          <a:p>
            <a:pPr lvl="0"/>
            <a:r>
              <a:rPr lang="ru-RU" b="1" i="1" dirty="0" smtClean="0"/>
              <a:t>Настройка </a:t>
            </a:r>
            <a:r>
              <a:rPr 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ARP </a:t>
            </a:r>
            <a:r>
              <a:rPr lang="ru-RU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inspection</a:t>
            </a:r>
            <a:r>
              <a:rPr lang="ru-RU" b="1" i="1" dirty="0" smtClean="0"/>
              <a:t>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4862190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Первый учебный вопрос</a:t>
            </a:r>
            <a:endParaRPr lang="ru-RU" dirty="0"/>
          </a:p>
        </p:txBody>
      </p:sp>
      <p:sp>
        <p:nvSpPr>
          <p:cNvPr id="3" name="Номер слайда 3"/>
          <p:cNvSpPr txBox="1">
            <a:spLocks/>
          </p:cNvSpPr>
          <p:nvPr/>
        </p:nvSpPr>
        <p:spPr>
          <a:xfrm>
            <a:off x="8870854" y="175902"/>
            <a:ext cx="402206" cy="273844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5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79512" y="567715"/>
            <a:ext cx="878497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Обновление аренды</a:t>
            </a:r>
            <a:endParaRPr lang="ru-RU" dirty="0"/>
          </a:p>
          <a:p>
            <a:r>
              <a:rPr lang="ru-RU" dirty="0"/>
              <a:t>Параметр  </a:t>
            </a:r>
            <a:r>
              <a:rPr lang="ru-RU" b="1" i="1" dirty="0"/>
              <a:t>/</a:t>
            </a:r>
            <a:r>
              <a:rPr lang="en-US" b="1" i="1" dirty="0"/>
              <a:t>renew</a:t>
            </a:r>
            <a:r>
              <a:rPr lang="ru-RU" dirty="0"/>
              <a:t> задает отправку сообщения </a:t>
            </a:r>
            <a:r>
              <a:rPr lang="en-US" dirty="0"/>
              <a:t>DHCPREQUEST</a:t>
            </a:r>
            <a:r>
              <a:rPr lang="ru-RU" dirty="0"/>
              <a:t> на сервер DHCP для получения обновленных конфигурационных параметров и времени аренды. Если сервер DHCP недоступен, то клиент использует текущую аренду до окончания ее срока. Синтаксис команды:</a:t>
            </a:r>
          </a:p>
          <a:p>
            <a:r>
              <a:rPr lang="en-US" b="1" i="1" dirty="0" err="1"/>
              <a:t>ipconfig</a:t>
            </a:r>
            <a:r>
              <a:rPr lang="ru-RU" b="1" i="1" dirty="0"/>
              <a:t> /</a:t>
            </a:r>
            <a:r>
              <a:rPr lang="en-US" b="1" i="1" dirty="0"/>
              <a:t>renew</a:t>
            </a:r>
            <a:endParaRPr lang="ru-RU" dirty="0"/>
          </a:p>
          <a:p>
            <a:r>
              <a:rPr lang="ru-RU" dirty="0"/>
              <a:t>Параметр </a:t>
            </a:r>
            <a:r>
              <a:rPr lang="ru-RU" b="1" i="1" dirty="0"/>
              <a:t>/</a:t>
            </a:r>
            <a:r>
              <a:rPr lang="en-US" b="1" i="1" dirty="0"/>
              <a:t>release</a:t>
            </a:r>
            <a:r>
              <a:rPr lang="ru-RU" dirty="0"/>
              <a:t> задает отправку DHCP-клиентом сообщения </a:t>
            </a:r>
            <a:r>
              <a:rPr lang="en-US" dirty="0"/>
              <a:t>DHCPRELEASE</a:t>
            </a:r>
            <a:r>
              <a:rPr lang="ru-RU" dirty="0"/>
              <a:t> на сервер DHCP и досрочное освобождение аренды. Применяется, когда клиент больше не нуждается в аренде. После выполнения этой команды передача данных по стеку протоколов </a:t>
            </a:r>
            <a:r>
              <a:rPr lang="en-US" dirty="0"/>
              <a:t>TCP</a:t>
            </a:r>
            <a:r>
              <a:rPr lang="ru-RU" dirty="0"/>
              <a:t>/</a:t>
            </a:r>
            <a:r>
              <a:rPr lang="en-US" dirty="0"/>
              <a:t>IP</a:t>
            </a:r>
            <a:r>
              <a:rPr lang="ru-RU" dirty="0"/>
              <a:t> прерывается. Синтаксис команды:</a:t>
            </a:r>
          </a:p>
          <a:p>
            <a:r>
              <a:rPr lang="en-US" b="1" i="1" dirty="0" err="1"/>
              <a:t>ipconfig</a:t>
            </a:r>
            <a:r>
              <a:rPr lang="ru-RU" b="1" i="1" dirty="0"/>
              <a:t> /</a:t>
            </a:r>
            <a:r>
              <a:rPr lang="en-US" b="1" i="1" dirty="0"/>
              <a:t>release</a:t>
            </a:r>
            <a:endParaRPr lang="ru-RU" dirty="0"/>
          </a:p>
          <a:p>
            <a:r>
              <a:rPr lang="ru-RU" dirty="0"/>
              <a:t>Клиенты </a:t>
            </a:r>
            <a:r>
              <a:rPr lang="en-US" dirty="0"/>
              <a:t>Microsoft DHCP</a:t>
            </a:r>
            <a:r>
              <a:rPr lang="ru-RU" dirty="0"/>
              <a:t> не отправляют сообщения </a:t>
            </a:r>
            <a:r>
              <a:rPr lang="en-US" dirty="0"/>
              <a:t>DHCPRELEASE</a:t>
            </a:r>
            <a:r>
              <a:rPr lang="ru-RU" dirty="0"/>
              <a:t> при выключении. Если клиент выключен на протяжении всего срока аренды (и аренда не обновлялась), то по истечении ее срока DHCP-сервер может назначить IP-адрес этого клиента другому клиенту. Если клиент не посылает сообщение </a:t>
            </a:r>
            <a:r>
              <a:rPr lang="en-US" dirty="0"/>
              <a:t>DHCPRELEASE</a:t>
            </a:r>
            <a:r>
              <a:rPr lang="ru-RU" dirty="0"/>
              <a:t>, у него больше шансов получить тот же IP-адрес при очередной инициализации.</a:t>
            </a:r>
          </a:p>
        </p:txBody>
      </p:sp>
    </p:spTree>
    <p:extLst>
      <p:ext uri="{BB962C8B-B14F-4D97-AF65-F5344CB8AC3E}">
        <p14:creationId xmlns:p14="http://schemas.microsoft.com/office/powerpoint/2010/main" val="12108246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Первый учебный </a:t>
            </a:r>
            <a:r>
              <a:rPr lang="ru-RU" dirty="0" smtClean="0"/>
              <a:t>вопрос</a:t>
            </a:r>
            <a:endParaRPr lang="ru-RU" dirty="0"/>
          </a:p>
        </p:txBody>
      </p:sp>
      <p:sp>
        <p:nvSpPr>
          <p:cNvPr id="3" name="Номер слайда 3"/>
          <p:cNvSpPr txBox="1">
            <a:spLocks/>
          </p:cNvSpPr>
          <p:nvPr/>
        </p:nvSpPr>
        <p:spPr>
          <a:xfrm>
            <a:off x="8870854" y="175902"/>
            <a:ext cx="402206" cy="273844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5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07504" y="556681"/>
            <a:ext cx="892899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Настройка</a:t>
            </a:r>
            <a:r>
              <a:rPr lang="en-US" b="1" dirty="0"/>
              <a:t> DHCP </a:t>
            </a:r>
            <a:r>
              <a:rPr lang="ru-RU" b="1" dirty="0"/>
              <a:t>маршрутизаторах</a:t>
            </a:r>
            <a:r>
              <a:rPr lang="en-US" b="1" dirty="0"/>
              <a:t> CISCO</a:t>
            </a:r>
            <a:endParaRPr lang="ru-RU" dirty="0"/>
          </a:p>
          <a:p>
            <a:r>
              <a:rPr lang="en-US" b="1" dirty="0"/>
              <a:t> </a:t>
            </a:r>
            <a:endParaRPr lang="ru-RU" dirty="0"/>
          </a:p>
          <a:p>
            <a:r>
              <a:rPr lang="en-US" dirty="0"/>
              <a:t>Router1#</a:t>
            </a:r>
            <a:r>
              <a:rPr lang="en-US" b="1" dirty="0"/>
              <a:t>configure terminal</a:t>
            </a:r>
            <a:r>
              <a:rPr lang="en-US" dirty="0"/>
              <a:t> </a:t>
            </a:r>
            <a:endParaRPr lang="ru-RU" dirty="0"/>
          </a:p>
          <a:p>
            <a:r>
              <a:rPr lang="en-US" u="sng" dirty="0" smtClean="0"/>
              <a:t>Router1(</a:t>
            </a:r>
            <a:r>
              <a:rPr lang="en-US" u="sng" dirty="0" err="1" smtClean="0"/>
              <a:t>config</a:t>
            </a:r>
            <a:r>
              <a:rPr lang="en-US" u="sng" dirty="0"/>
              <a:t>)#</a:t>
            </a:r>
            <a:r>
              <a:rPr lang="en-US" b="1" u="sng" dirty="0"/>
              <a:t>service </a:t>
            </a:r>
            <a:r>
              <a:rPr lang="en-US" b="1" u="sng" dirty="0" err="1"/>
              <a:t>dhcp</a:t>
            </a:r>
            <a:r>
              <a:rPr lang="en-US" b="1" u="sng" dirty="0"/>
              <a:t> </a:t>
            </a:r>
            <a:r>
              <a:rPr lang="en-US" b="1" u="sng" dirty="0" smtClean="0"/>
              <a:t>       </a:t>
            </a:r>
            <a:r>
              <a:rPr lang="ru-RU" b="1" i="1" u="sng" dirty="0" smtClean="0"/>
              <a:t>включение </a:t>
            </a:r>
            <a:r>
              <a:rPr lang="ru-RU" b="1" i="1" u="sng" dirty="0"/>
              <a:t>сервиса</a:t>
            </a:r>
            <a:r>
              <a:rPr lang="en-US" b="1" i="1" u="sng" dirty="0"/>
              <a:t> DHCP</a:t>
            </a:r>
            <a:endParaRPr lang="ru-RU" i="1" dirty="0"/>
          </a:p>
          <a:p>
            <a:r>
              <a:rPr lang="en-US" dirty="0"/>
              <a:t>Router</a:t>
            </a:r>
            <a:r>
              <a:rPr lang="ru-RU" dirty="0"/>
              <a:t>1(</a:t>
            </a:r>
            <a:r>
              <a:rPr lang="en-US" dirty="0" err="1"/>
              <a:t>config</a:t>
            </a:r>
            <a:r>
              <a:rPr lang="ru-RU" dirty="0"/>
              <a:t>)#</a:t>
            </a:r>
            <a:r>
              <a:rPr lang="en-US" b="1" dirty="0" err="1"/>
              <a:t>ip</a:t>
            </a:r>
            <a:r>
              <a:rPr lang="en-US" b="1" dirty="0"/>
              <a:t> </a:t>
            </a:r>
            <a:r>
              <a:rPr lang="en-US" b="1" dirty="0" err="1"/>
              <a:t>dhcp</a:t>
            </a:r>
            <a:r>
              <a:rPr lang="en-US" b="1" dirty="0"/>
              <a:t> pool</a:t>
            </a:r>
            <a:r>
              <a:rPr lang="ru-RU" b="1" dirty="0"/>
              <a:t> 172.25.1.0/24 </a:t>
            </a:r>
            <a:r>
              <a:rPr lang="en-US" b="1" dirty="0" smtClean="0"/>
              <a:t>        </a:t>
            </a:r>
            <a:r>
              <a:rPr lang="ru-RU" b="1" i="1" dirty="0" smtClean="0"/>
              <a:t>назначение </a:t>
            </a:r>
            <a:r>
              <a:rPr lang="ru-RU" b="1" i="1" dirty="0"/>
              <a:t>рабочего диапазона адресов</a:t>
            </a:r>
            <a:endParaRPr lang="ru-RU" i="1" dirty="0"/>
          </a:p>
          <a:p>
            <a:r>
              <a:rPr lang="en-US" dirty="0"/>
              <a:t>Router</a:t>
            </a:r>
            <a:r>
              <a:rPr lang="ru-RU" dirty="0"/>
              <a:t>1(</a:t>
            </a:r>
            <a:r>
              <a:rPr lang="en-US" dirty="0" err="1"/>
              <a:t>dhcp</a:t>
            </a:r>
            <a:r>
              <a:rPr lang="ru-RU" dirty="0"/>
              <a:t>-</a:t>
            </a:r>
            <a:r>
              <a:rPr lang="en-US" dirty="0" err="1"/>
              <a:t>config</a:t>
            </a:r>
            <a:r>
              <a:rPr lang="ru-RU" dirty="0"/>
              <a:t>)#</a:t>
            </a:r>
            <a:r>
              <a:rPr lang="en-US" b="1" dirty="0"/>
              <a:t>network</a:t>
            </a:r>
            <a:r>
              <a:rPr lang="ru-RU" b="1" dirty="0"/>
              <a:t> 172.25.1.0 255.255.255.0</a:t>
            </a:r>
            <a:endParaRPr lang="ru-RU" dirty="0"/>
          </a:p>
          <a:p>
            <a:r>
              <a:rPr lang="en-US" dirty="0"/>
              <a:t>Router</a:t>
            </a:r>
            <a:r>
              <a:rPr lang="ru-RU" dirty="0"/>
              <a:t>1(</a:t>
            </a:r>
            <a:r>
              <a:rPr lang="en-US" dirty="0" err="1"/>
              <a:t>dhcp</a:t>
            </a:r>
            <a:r>
              <a:rPr lang="ru-RU" dirty="0"/>
              <a:t>-</a:t>
            </a:r>
            <a:r>
              <a:rPr lang="en-US" dirty="0" err="1"/>
              <a:t>config</a:t>
            </a:r>
            <a:r>
              <a:rPr lang="ru-RU" dirty="0"/>
              <a:t>)#</a:t>
            </a:r>
            <a:r>
              <a:rPr lang="en-US" b="1" dirty="0"/>
              <a:t>default</a:t>
            </a:r>
            <a:r>
              <a:rPr lang="ru-RU" b="1" dirty="0"/>
              <a:t>-</a:t>
            </a:r>
            <a:r>
              <a:rPr lang="en-US" b="1" dirty="0"/>
              <a:t>router</a:t>
            </a:r>
            <a:r>
              <a:rPr lang="ru-RU" b="1" dirty="0"/>
              <a:t> 172.25.1.1 </a:t>
            </a:r>
            <a:r>
              <a:rPr lang="ru-RU" b="1" i="1" dirty="0" smtClean="0"/>
              <a:t>интерфейс маршрутизатора</a:t>
            </a:r>
            <a:endParaRPr lang="ru-RU" i="1" dirty="0"/>
          </a:p>
          <a:p>
            <a:endParaRPr lang="ru-RU" dirty="0" smtClean="0"/>
          </a:p>
          <a:p>
            <a:r>
              <a:rPr lang="en-US" dirty="0" smtClean="0"/>
              <a:t>Router</a:t>
            </a:r>
            <a:r>
              <a:rPr lang="ru-RU" dirty="0"/>
              <a:t>1(</a:t>
            </a:r>
            <a:r>
              <a:rPr lang="en-US" dirty="0" err="1"/>
              <a:t>config</a:t>
            </a:r>
            <a:r>
              <a:rPr lang="ru-RU" dirty="0"/>
              <a:t>)#</a:t>
            </a:r>
            <a:r>
              <a:rPr lang="en-US" b="1" dirty="0" err="1"/>
              <a:t>ip</a:t>
            </a:r>
            <a:r>
              <a:rPr lang="en-US" b="1" dirty="0"/>
              <a:t> </a:t>
            </a:r>
            <a:r>
              <a:rPr lang="en-US" b="1" dirty="0" err="1"/>
              <a:t>dhcp</a:t>
            </a:r>
            <a:r>
              <a:rPr lang="en-US" b="1" dirty="0"/>
              <a:t> excluded</a:t>
            </a:r>
            <a:r>
              <a:rPr lang="ru-RU" b="1" dirty="0"/>
              <a:t>-</a:t>
            </a:r>
            <a:r>
              <a:rPr lang="en-US" b="1" dirty="0"/>
              <a:t>address</a:t>
            </a:r>
            <a:r>
              <a:rPr lang="ru-RU" b="1" dirty="0"/>
              <a:t> 172.25.1.1 172.25.1.50 </a:t>
            </a:r>
            <a:r>
              <a:rPr lang="ru-RU" b="1" i="1" dirty="0"/>
              <a:t>исключаемые адреса из назначаемого диапазона сервиса </a:t>
            </a:r>
            <a:r>
              <a:rPr lang="en-US" b="1" i="1" dirty="0" err="1" smtClean="0"/>
              <a:t>dhcp</a:t>
            </a:r>
            <a:endParaRPr lang="ru-RU" b="1" i="1" dirty="0" smtClean="0"/>
          </a:p>
          <a:p>
            <a:endParaRPr lang="ru-RU" b="1" i="1" dirty="0"/>
          </a:p>
          <a:p>
            <a:r>
              <a:rPr lang="ru-RU" b="1" i="1" dirty="0"/>
              <a:t>Перенаправление </a:t>
            </a:r>
            <a:r>
              <a:rPr lang="en-US" b="1" i="1" dirty="0"/>
              <a:t>DHCP </a:t>
            </a:r>
            <a:r>
              <a:rPr lang="ru-RU" b="1" i="1" dirty="0"/>
              <a:t>запросов к серверу</a:t>
            </a:r>
          </a:p>
          <a:p>
            <a:r>
              <a:rPr lang="en-US" dirty="0" smtClean="0"/>
              <a:t>Router</a:t>
            </a:r>
            <a:r>
              <a:rPr lang="ru-RU" dirty="0"/>
              <a:t>1(</a:t>
            </a:r>
            <a:r>
              <a:rPr lang="en-US" dirty="0" err="1" smtClean="0"/>
              <a:t>config</a:t>
            </a:r>
            <a:r>
              <a:rPr lang="ru-RU" dirty="0" smtClean="0"/>
              <a:t>-</a:t>
            </a:r>
            <a:r>
              <a:rPr lang="en-US" dirty="0" smtClean="0"/>
              <a:t>if</a:t>
            </a:r>
            <a:r>
              <a:rPr lang="ru-RU" dirty="0" smtClean="0"/>
              <a:t>)#</a:t>
            </a:r>
            <a:r>
              <a:rPr lang="en-US" b="1" dirty="0" err="1" smtClean="0"/>
              <a:t>ip</a:t>
            </a:r>
            <a:r>
              <a:rPr lang="en-US" b="1" dirty="0" smtClean="0"/>
              <a:t> helper-address 10.0.0.1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3714279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3"/>
          <p:cNvSpPr txBox="1">
            <a:spLocks/>
          </p:cNvSpPr>
          <p:nvPr/>
        </p:nvSpPr>
        <p:spPr>
          <a:xfrm>
            <a:off x="8870854" y="175902"/>
            <a:ext cx="402206" cy="273844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5</a:t>
            </a:r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Второй учебный вопрос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44583" y="551468"/>
            <a:ext cx="3701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Схема сети для отработки задания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2750" t="17101" r="50788" b="31100"/>
          <a:stretch/>
        </p:blipFill>
        <p:spPr>
          <a:xfrm>
            <a:off x="1331640" y="915566"/>
            <a:ext cx="6192688" cy="388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722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3"/>
          <p:cNvSpPr txBox="1">
            <a:spLocks/>
          </p:cNvSpPr>
          <p:nvPr/>
        </p:nvSpPr>
        <p:spPr>
          <a:xfrm>
            <a:off x="8870854" y="175902"/>
            <a:ext cx="402206" cy="273844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5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23528" y="483518"/>
            <a:ext cx="8712968" cy="42160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" marR="43815" indent="450215" algn="just">
              <a:lnSpc>
                <a:spcPct val="111000"/>
              </a:lnSpc>
              <a:spcAft>
                <a:spcPts val="0"/>
              </a:spcAft>
            </a:pPr>
            <a:r>
              <a:rPr lang="ru-RU" sz="16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Задание </a:t>
            </a:r>
            <a:r>
              <a:rPr lang="en-US" sz="16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16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защиты канального уровня и серверного 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ACS</a:t>
            </a:r>
            <a:endParaRPr lang="ru-RU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" marR="43815" indent="450215" algn="just">
              <a:lnSpc>
                <a:spcPct val="111000"/>
              </a:lnSpc>
              <a:spcAft>
                <a:spcPts val="0"/>
              </a:spcAft>
            </a:pPr>
            <a:endParaRPr lang="ru-RU" sz="1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Исходные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денные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К имеющейся </a:t>
            </a:r>
            <a:r>
              <a:rPr lang="ru-RU" sz="1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настроенной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сети подключить дополнительное оборудование – севера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ACS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DHCP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клиентов, оборудование злоумышленника (смотри схему).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Настроить получение клиентами сетевых параметров с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DHCP 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сервера организации.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Настроить удаленный доступ к 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маршрутизатору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и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спользованием ААА последовательно сначала с помощью протокола 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Radius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Если доступа по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Radius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нет (Сервер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Radius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выключен) – с использованием протокола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Tacacs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Если доступа по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Tacacs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нет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(Сервер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Tacacs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выключен) 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с использованием локальной базы пользователей устройства.</a:t>
            </a:r>
            <a:r>
              <a:rPr lang="ru-RU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Регистр учитываться должен</a:t>
            </a:r>
            <a:r>
              <a:rPr lang="ru-RU" sz="1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Логин/Пароль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Radius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1Cisco123. Логин/Пароль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Tacacs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2Cisco123. Логин/Пароль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локальной 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базы у Вас уже настроен.</a:t>
            </a:r>
          </a:p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Настроить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DHCP 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 Хакера на подмену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DNS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адреса – убедится в подмене (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DHCP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spuffing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Настроить защиту от этого.</a:t>
            </a:r>
          </a:p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Настроить 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коммутатор Хакера так, чтобы он стал Корневым.</a:t>
            </a:r>
          </a:p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 Настроить защиту протокола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STP</a:t>
            </a:r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корневым должен быть ВСЕГДА легитимный коммутатор.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7. Представить и продемонстрировать преподавателю выполненное задание.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Второй учебный </a:t>
            </a:r>
            <a:r>
              <a:rPr lang="ru-RU" dirty="0"/>
              <a:t>вопрос</a:t>
            </a:r>
          </a:p>
        </p:txBody>
      </p:sp>
    </p:spTree>
    <p:extLst>
      <p:ext uri="{BB962C8B-B14F-4D97-AF65-F5344CB8AC3E}">
        <p14:creationId xmlns:p14="http://schemas.microsoft.com/office/powerpoint/2010/main" val="1545159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яркий">
  <a:themeElements>
    <a:clrScheme name="mix_for_uo">
      <a:dk1>
        <a:srgbClr val="0C0C0C"/>
      </a:dk1>
      <a:lt1>
        <a:srgbClr val="FFFFFF"/>
      </a:lt1>
      <a:dk2>
        <a:srgbClr val="000000"/>
      </a:dk2>
      <a:lt2>
        <a:srgbClr val="FFFFFF"/>
      </a:lt2>
      <a:accent1>
        <a:srgbClr val="006387"/>
      </a:accent1>
      <a:accent2>
        <a:srgbClr val="FFC000"/>
      </a:accent2>
      <a:accent3>
        <a:srgbClr val="EE3C2E"/>
      </a:accent3>
      <a:accent4>
        <a:srgbClr val="92D050"/>
      </a:accent4>
      <a:accent5>
        <a:srgbClr val="40AFFF"/>
      </a:accent5>
      <a:accent6>
        <a:srgbClr val="8238BA"/>
      </a:accent6>
      <a:hlink>
        <a:srgbClr val="0066CC"/>
      </a:hlink>
      <a:folHlink>
        <a:srgbClr val="29B5E5"/>
      </a:folHlink>
    </a:clrScheme>
    <a:fontScheme name="sv_for_uo">
      <a:majorFont>
        <a:latin typeface="Cambria"/>
        <a:ea typeface=""/>
        <a:cs typeface="FontAwesome"/>
      </a:majorFont>
      <a:minorFont>
        <a:latin typeface="Candara"/>
        <a:ea typeface=""/>
        <a:cs typeface="FontAwesome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яркий</Template>
  <TotalTime>11954</TotalTime>
  <Words>341</Words>
  <Application>Microsoft Office PowerPoint</Application>
  <PresentationFormat>Экран (16:9)</PresentationFormat>
  <Paragraphs>68</Paragraphs>
  <Slides>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6" baseType="lpstr">
      <vt:lpstr>Candara</vt:lpstr>
      <vt:lpstr>Calibri</vt:lpstr>
      <vt:lpstr>Arial</vt:lpstr>
      <vt:lpstr>Helvetica</vt:lpstr>
      <vt:lpstr>Arvo</vt:lpstr>
      <vt:lpstr>FontAwesome</vt:lpstr>
      <vt:lpstr>Times New Roman</vt:lpstr>
      <vt:lpstr>Cambria</vt:lpstr>
      <vt:lpstr>яркий</vt:lpstr>
      <vt:lpstr>РТУ МИРЭА     КБ-2 ИКБ</vt:lpstr>
      <vt:lpstr>Учебные вопросы и цели занятия:</vt:lpstr>
      <vt:lpstr>Первый учебный вопрос</vt:lpstr>
      <vt:lpstr>Первый учебный вопрос</vt:lpstr>
      <vt:lpstr>Первый учебный вопрос</vt:lpstr>
      <vt:lpstr>Второй учебный вопрос</vt:lpstr>
      <vt:lpstr>Второй учебный вопрос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Светлана Безручко</dc:creator>
  <dc:description>Normal List</dc:description>
  <cp:lastModifiedBy>alex</cp:lastModifiedBy>
  <cp:revision>1022</cp:revision>
  <cp:lastPrinted>2022-04-10T06:45:11Z</cp:lastPrinted>
  <dcterms:created xsi:type="dcterms:W3CDTF">2021-01-27T12:28:25Z</dcterms:created>
  <dcterms:modified xsi:type="dcterms:W3CDTF">2025-11-11T20:05:12Z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">
    <vt:lpwstr>Color_Mix_5</vt:lpwstr>
  </property>
  <property fmtid="{D5CDD505-2E9C-101B-9397-08002B2CF9AE}" pid="3" name="SlideDescription">
    <vt:lpwstr>Normal List</vt:lpwstr>
  </property>
</Properties>
</file>